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8" r:id="rId1"/>
  </p:sldMasterIdLst>
  <p:notesMasterIdLst>
    <p:notesMasterId r:id="rId14"/>
  </p:notesMasterIdLst>
  <p:sldIdLst>
    <p:sldId id="256" r:id="rId2"/>
    <p:sldId id="336" r:id="rId3"/>
    <p:sldId id="341" r:id="rId4"/>
    <p:sldId id="337" r:id="rId5"/>
    <p:sldId id="338" r:id="rId6"/>
    <p:sldId id="339" r:id="rId7"/>
    <p:sldId id="340" r:id="rId8"/>
    <p:sldId id="343" r:id="rId9"/>
    <p:sldId id="344" r:id="rId10"/>
    <p:sldId id="342" r:id="rId11"/>
    <p:sldId id="345" r:id="rId12"/>
    <p:sldId id="274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4594D"/>
    <a:srgbClr val="AAC181"/>
    <a:srgbClr val="E8F1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AA39EAC-1BA6-6C4B-AE36-6B5D3D039AB1}" v="35" dt="2025-02-24T10:50:07.70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536"/>
    <p:restoredTop sz="85340"/>
  </p:normalViewPr>
  <p:slideViewPr>
    <p:cSldViewPr snapToGrid="0">
      <p:cViewPr varScale="1">
        <p:scale>
          <a:sx n="104" d="100"/>
          <a:sy n="104" d="100"/>
        </p:scale>
        <p:origin x="1344" y="19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Omar Choudhry" userId="7e802f98-9170-4306-b59f-36dfa75ece39" providerId="ADAL" clId="{1AA39EAC-1BA6-6C4B-AE36-6B5D3D039AB1}"/>
    <pc:docChg chg="undo redo custSel addSld delSld modSld">
      <pc:chgData name="Omar Choudhry" userId="7e802f98-9170-4306-b59f-36dfa75ece39" providerId="ADAL" clId="{1AA39EAC-1BA6-6C4B-AE36-6B5D3D039AB1}" dt="2025-02-24T11:12:29.876" v="1543" actId="20577"/>
      <pc:docMkLst>
        <pc:docMk/>
      </pc:docMkLst>
      <pc:sldChg chg="addSp delSp modSp mod">
        <pc:chgData name="Omar Choudhry" userId="7e802f98-9170-4306-b59f-36dfa75ece39" providerId="ADAL" clId="{1AA39EAC-1BA6-6C4B-AE36-6B5D3D039AB1}" dt="2025-02-24T10:18:47.218" v="741" actId="478"/>
        <pc:sldMkLst>
          <pc:docMk/>
          <pc:sldMk cId="1339862571" sldId="256"/>
        </pc:sldMkLst>
        <pc:spChg chg="mod">
          <ac:chgData name="Omar Choudhry" userId="7e802f98-9170-4306-b59f-36dfa75ece39" providerId="ADAL" clId="{1AA39EAC-1BA6-6C4B-AE36-6B5D3D039AB1}" dt="2025-02-24T09:58:01.473" v="25" actId="20577"/>
          <ac:spMkLst>
            <pc:docMk/>
            <pc:sldMk cId="1339862571" sldId="256"/>
            <ac:spMk id="2" creationId="{8585DA62-143A-7FD7-8C3F-25DABCBEBB06}"/>
          </ac:spMkLst>
        </pc:spChg>
        <pc:spChg chg="add del mod">
          <ac:chgData name="Omar Choudhry" userId="7e802f98-9170-4306-b59f-36dfa75ece39" providerId="ADAL" clId="{1AA39EAC-1BA6-6C4B-AE36-6B5D3D039AB1}" dt="2025-02-24T10:18:47.218" v="741" actId="478"/>
          <ac:spMkLst>
            <pc:docMk/>
            <pc:sldMk cId="1339862571" sldId="256"/>
            <ac:spMk id="5" creationId="{8EB45470-AE2B-DD08-1F65-D54EED8ECA4F}"/>
          </ac:spMkLst>
        </pc:spChg>
        <pc:picChg chg="mod">
          <ac:chgData name="Omar Choudhry" userId="7e802f98-9170-4306-b59f-36dfa75ece39" providerId="ADAL" clId="{1AA39EAC-1BA6-6C4B-AE36-6B5D3D039AB1}" dt="2025-02-24T10:18:31.830" v="731"/>
          <ac:picMkLst>
            <pc:docMk/>
            <pc:sldMk cId="1339862571" sldId="256"/>
            <ac:picMk id="17" creationId="{4900FFCA-5684-73F8-AD25-55DF66C34FE7}"/>
          </ac:picMkLst>
        </pc:picChg>
      </pc:sldChg>
      <pc:sldChg chg="del">
        <pc:chgData name="Omar Choudhry" userId="7e802f98-9170-4306-b59f-36dfa75ece39" providerId="ADAL" clId="{1AA39EAC-1BA6-6C4B-AE36-6B5D3D039AB1}" dt="2025-02-24T10:01:34.040" v="84" actId="2696"/>
        <pc:sldMkLst>
          <pc:docMk/>
          <pc:sldMk cId="2870782839" sldId="258"/>
        </pc:sldMkLst>
      </pc:sldChg>
      <pc:sldChg chg="del">
        <pc:chgData name="Omar Choudhry" userId="7e802f98-9170-4306-b59f-36dfa75ece39" providerId="ADAL" clId="{1AA39EAC-1BA6-6C4B-AE36-6B5D3D039AB1}" dt="2025-02-24T10:00:18.716" v="31" actId="2696"/>
        <pc:sldMkLst>
          <pc:docMk/>
          <pc:sldMk cId="3511637132" sldId="289"/>
        </pc:sldMkLst>
      </pc:sldChg>
      <pc:sldChg chg="del">
        <pc:chgData name="Omar Choudhry" userId="7e802f98-9170-4306-b59f-36dfa75ece39" providerId="ADAL" clId="{1AA39EAC-1BA6-6C4B-AE36-6B5D3D039AB1}" dt="2025-02-24T10:00:18.720" v="32" actId="2696"/>
        <pc:sldMkLst>
          <pc:docMk/>
          <pc:sldMk cId="2231071564" sldId="292"/>
        </pc:sldMkLst>
      </pc:sldChg>
      <pc:sldChg chg="del">
        <pc:chgData name="Omar Choudhry" userId="7e802f98-9170-4306-b59f-36dfa75ece39" providerId="ADAL" clId="{1AA39EAC-1BA6-6C4B-AE36-6B5D3D039AB1}" dt="2025-02-24T10:00:18.758" v="61" actId="2696"/>
        <pc:sldMkLst>
          <pc:docMk/>
          <pc:sldMk cId="952449038" sldId="294"/>
        </pc:sldMkLst>
      </pc:sldChg>
      <pc:sldChg chg="del">
        <pc:chgData name="Omar Choudhry" userId="7e802f98-9170-4306-b59f-36dfa75ece39" providerId="ADAL" clId="{1AA39EAC-1BA6-6C4B-AE36-6B5D3D039AB1}" dt="2025-02-24T10:00:18.742" v="50" actId="2696"/>
        <pc:sldMkLst>
          <pc:docMk/>
          <pc:sldMk cId="193760921" sldId="295"/>
        </pc:sldMkLst>
      </pc:sldChg>
      <pc:sldChg chg="del">
        <pc:chgData name="Omar Choudhry" userId="7e802f98-9170-4306-b59f-36dfa75ece39" providerId="ADAL" clId="{1AA39EAC-1BA6-6C4B-AE36-6B5D3D039AB1}" dt="2025-02-24T10:00:18.761" v="62" actId="2696"/>
        <pc:sldMkLst>
          <pc:docMk/>
          <pc:sldMk cId="1329995632" sldId="296"/>
        </pc:sldMkLst>
      </pc:sldChg>
      <pc:sldChg chg="del">
        <pc:chgData name="Omar Choudhry" userId="7e802f98-9170-4306-b59f-36dfa75ece39" providerId="ADAL" clId="{1AA39EAC-1BA6-6C4B-AE36-6B5D3D039AB1}" dt="2025-02-24T10:00:18.724" v="34" actId="2696"/>
        <pc:sldMkLst>
          <pc:docMk/>
          <pc:sldMk cId="305995993" sldId="297"/>
        </pc:sldMkLst>
      </pc:sldChg>
      <pc:sldChg chg="del">
        <pc:chgData name="Omar Choudhry" userId="7e802f98-9170-4306-b59f-36dfa75ece39" providerId="ADAL" clId="{1AA39EAC-1BA6-6C4B-AE36-6B5D3D039AB1}" dt="2025-02-24T10:00:18.766" v="64" actId="2696"/>
        <pc:sldMkLst>
          <pc:docMk/>
          <pc:sldMk cId="469517246" sldId="299"/>
        </pc:sldMkLst>
      </pc:sldChg>
      <pc:sldChg chg="del">
        <pc:chgData name="Omar Choudhry" userId="7e802f98-9170-4306-b59f-36dfa75ece39" providerId="ADAL" clId="{1AA39EAC-1BA6-6C4B-AE36-6B5D3D039AB1}" dt="2025-02-24T10:00:18.749" v="59" actId="2696"/>
        <pc:sldMkLst>
          <pc:docMk/>
          <pc:sldMk cId="28064597" sldId="301"/>
        </pc:sldMkLst>
      </pc:sldChg>
      <pc:sldChg chg="del">
        <pc:chgData name="Omar Choudhry" userId="7e802f98-9170-4306-b59f-36dfa75ece39" providerId="ADAL" clId="{1AA39EAC-1BA6-6C4B-AE36-6B5D3D039AB1}" dt="2025-02-24T10:00:18.729" v="40" actId="2696"/>
        <pc:sldMkLst>
          <pc:docMk/>
          <pc:sldMk cId="3563411510" sldId="302"/>
        </pc:sldMkLst>
      </pc:sldChg>
      <pc:sldChg chg="del">
        <pc:chgData name="Omar Choudhry" userId="7e802f98-9170-4306-b59f-36dfa75ece39" providerId="ADAL" clId="{1AA39EAC-1BA6-6C4B-AE36-6B5D3D039AB1}" dt="2025-02-24T10:00:18.746" v="55" actId="2696"/>
        <pc:sldMkLst>
          <pc:docMk/>
          <pc:sldMk cId="3181197339" sldId="303"/>
        </pc:sldMkLst>
      </pc:sldChg>
      <pc:sldChg chg="del">
        <pc:chgData name="Omar Choudhry" userId="7e802f98-9170-4306-b59f-36dfa75ece39" providerId="ADAL" clId="{1AA39EAC-1BA6-6C4B-AE36-6B5D3D039AB1}" dt="2025-02-24T10:00:18.762" v="63" actId="2696"/>
        <pc:sldMkLst>
          <pc:docMk/>
          <pc:sldMk cId="1776700201" sldId="305"/>
        </pc:sldMkLst>
      </pc:sldChg>
      <pc:sldChg chg="del">
        <pc:chgData name="Omar Choudhry" userId="7e802f98-9170-4306-b59f-36dfa75ece39" providerId="ADAL" clId="{1AA39EAC-1BA6-6C4B-AE36-6B5D3D039AB1}" dt="2025-02-24T10:00:18.726" v="36" actId="2696"/>
        <pc:sldMkLst>
          <pc:docMk/>
          <pc:sldMk cId="2887637076" sldId="306"/>
        </pc:sldMkLst>
      </pc:sldChg>
      <pc:sldChg chg="del">
        <pc:chgData name="Omar Choudhry" userId="7e802f98-9170-4306-b59f-36dfa75ece39" providerId="ADAL" clId="{1AA39EAC-1BA6-6C4B-AE36-6B5D3D039AB1}" dt="2025-02-24T10:00:18.726" v="37" actId="2696"/>
        <pc:sldMkLst>
          <pc:docMk/>
          <pc:sldMk cId="120601550" sldId="307"/>
        </pc:sldMkLst>
      </pc:sldChg>
      <pc:sldChg chg="del">
        <pc:chgData name="Omar Choudhry" userId="7e802f98-9170-4306-b59f-36dfa75ece39" providerId="ADAL" clId="{1AA39EAC-1BA6-6C4B-AE36-6B5D3D039AB1}" dt="2025-02-24T10:00:16.599" v="30" actId="2696"/>
        <pc:sldMkLst>
          <pc:docMk/>
          <pc:sldMk cId="761840447" sldId="308"/>
        </pc:sldMkLst>
      </pc:sldChg>
      <pc:sldChg chg="del">
        <pc:chgData name="Omar Choudhry" userId="7e802f98-9170-4306-b59f-36dfa75ece39" providerId="ADAL" clId="{1AA39EAC-1BA6-6C4B-AE36-6B5D3D039AB1}" dt="2025-02-24T10:00:18.754" v="60" actId="2696"/>
        <pc:sldMkLst>
          <pc:docMk/>
          <pc:sldMk cId="3294600681" sldId="309"/>
        </pc:sldMkLst>
      </pc:sldChg>
      <pc:sldChg chg="del">
        <pc:chgData name="Omar Choudhry" userId="7e802f98-9170-4306-b59f-36dfa75ece39" providerId="ADAL" clId="{1AA39EAC-1BA6-6C4B-AE36-6B5D3D039AB1}" dt="2025-02-24T10:00:18.722" v="33" actId="2696"/>
        <pc:sldMkLst>
          <pc:docMk/>
          <pc:sldMk cId="493857092" sldId="310"/>
        </pc:sldMkLst>
      </pc:sldChg>
      <pc:sldChg chg="del">
        <pc:chgData name="Omar Choudhry" userId="7e802f98-9170-4306-b59f-36dfa75ece39" providerId="ADAL" clId="{1AA39EAC-1BA6-6C4B-AE36-6B5D3D039AB1}" dt="2025-02-24T10:00:18.730" v="41" actId="2696"/>
        <pc:sldMkLst>
          <pc:docMk/>
          <pc:sldMk cId="1306025637" sldId="311"/>
        </pc:sldMkLst>
      </pc:sldChg>
      <pc:sldChg chg="del">
        <pc:chgData name="Omar Choudhry" userId="7e802f98-9170-4306-b59f-36dfa75ece39" providerId="ADAL" clId="{1AA39EAC-1BA6-6C4B-AE36-6B5D3D039AB1}" dt="2025-02-24T10:00:18.735" v="42" actId="2696"/>
        <pc:sldMkLst>
          <pc:docMk/>
          <pc:sldMk cId="1285961993" sldId="312"/>
        </pc:sldMkLst>
      </pc:sldChg>
      <pc:sldChg chg="del">
        <pc:chgData name="Omar Choudhry" userId="7e802f98-9170-4306-b59f-36dfa75ece39" providerId="ADAL" clId="{1AA39EAC-1BA6-6C4B-AE36-6B5D3D039AB1}" dt="2025-02-24T10:00:15.982" v="29" actId="2696"/>
        <pc:sldMkLst>
          <pc:docMk/>
          <pc:sldMk cId="2949397844" sldId="313"/>
        </pc:sldMkLst>
      </pc:sldChg>
      <pc:sldChg chg="del">
        <pc:chgData name="Omar Choudhry" userId="7e802f98-9170-4306-b59f-36dfa75ece39" providerId="ADAL" clId="{1AA39EAC-1BA6-6C4B-AE36-6B5D3D039AB1}" dt="2025-02-24T10:00:18.738" v="45" actId="2696"/>
        <pc:sldMkLst>
          <pc:docMk/>
          <pc:sldMk cId="400037902" sldId="317"/>
        </pc:sldMkLst>
      </pc:sldChg>
      <pc:sldChg chg="del">
        <pc:chgData name="Omar Choudhry" userId="7e802f98-9170-4306-b59f-36dfa75ece39" providerId="ADAL" clId="{1AA39EAC-1BA6-6C4B-AE36-6B5D3D039AB1}" dt="2025-02-24T10:00:18.739" v="46" actId="2696"/>
        <pc:sldMkLst>
          <pc:docMk/>
          <pc:sldMk cId="2750762228" sldId="318"/>
        </pc:sldMkLst>
      </pc:sldChg>
      <pc:sldChg chg="del">
        <pc:chgData name="Omar Choudhry" userId="7e802f98-9170-4306-b59f-36dfa75ece39" providerId="ADAL" clId="{1AA39EAC-1BA6-6C4B-AE36-6B5D3D039AB1}" dt="2025-02-24T10:00:18.743" v="52" actId="2696"/>
        <pc:sldMkLst>
          <pc:docMk/>
          <pc:sldMk cId="130586498" sldId="320"/>
        </pc:sldMkLst>
      </pc:sldChg>
      <pc:sldChg chg="del">
        <pc:chgData name="Omar Choudhry" userId="7e802f98-9170-4306-b59f-36dfa75ece39" providerId="ADAL" clId="{1AA39EAC-1BA6-6C4B-AE36-6B5D3D039AB1}" dt="2025-02-24T10:00:18.742" v="51" actId="2696"/>
        <pc:sldMkLst>
          <pc:docMk/>
          <pc:sldMk cId="3355462363" sldId="321"/>
        </pc:sldMkLst>
      </pc:sldChg>
      <pc:sldChg chg="del">
        <pc:chgData name="Omar Choudhry" userId="7e802f98-9170-4306-b59f-36dfa75ece39" providerId="ADAL" clId="{1AA39EAC-1BA6-6C4B-AE36-6B5D3D039AB1}" dt="2025-02-24T10:00:18.737" v="44" actId="2696"/>
        <pc:sldMkLst>
          <pc:docMk/>
          <pc:sldMk cId="1364717901" sldId="322"/>
        </pc:sldMkLst>
      </pc:sldChg>
      <pc:sldChg chg="del">
        <pc:chgData name="Omar Choudhry" userId="7e802f98-9170-4306-b59f-36dfa75ece39" providerId="ADAL" clId="{1AA39EAC-1BA6-6C4B-AE36-6B5D3D039AB1}" dt="2025-02-24T10:00:18.728" v="38" actId="2696"/>
        <pc:sldMkLst>
          <pc:docMk/>
          <pc:sldMk cId="239650893" sldId="323"/>
        </pc:sldMkLst>
      </pc:sldChg>
      <pc:sldChg chg="del">
        <pc:chgData name="Omar Choudhry" userId="7e802f98-9170-4306-b59f-36dfa75ece39" providerId="ADAL" clId="{1AA39EAC-1BA6-6C4B-AE36-6B5D3D039AB1}" dt="2025-02-24T10:00:18.728" v="39" actId="2696"/>
        <pc:sldMkLst>
          <pc:docMk/>
          <pc:sldMk cId="4086514415" sldId="324"/>
        </pc:sldMkLst>
      </pc:sldChg>
      <pc:sldChg chg="del">
        <pc:chgData name="Omar Choudhry" userId="7e802f98-9170-4306-b59f-36dfa75ece39" providerId="ADAL" clId="{1AA39EAC-1BA6-6C4B-AE36-6B5D3D039AB1}" dt="2025-02-24T10:00:18.739" v="47" actId="2696"/>
        <pc:sldMkLst>
          <pc:docMk/>
          <pc:sldMk cId="4269932227" sldId="325"/>
        </pc:sldMkLst>
      </pc:sldChg>
      <pc:sldChg chg="del">
        <pc:chgData name="Omar Choudhry" userId="7e802f98-9170-4306-b59f-36dfa75ece39" providerId="ADAL" clId="{1AA39EAC-1BA6-6C4B-AE36-6B5D3D039AB1}" dt="2025-02-24T10:00:18.740" v="48" actId="2696"/>
        <pc:sldMkLst>
          <pc:docMk/>
          <pc:sldMk cId="3397350160" sldId="326"/>
        </pc:sldMkLst>
      </pc:sldChg>
      <pc:sldChg chg="del">
        <pc:chgData name="Omar Choudhry" userId="7e802f98-9170-4306-b59f-36dfa75ece39" providerId="ADAL" clId="{1AA39EAC-1BA6-6C4B-AE36-6B5D3D039AB1}" dt="2025-02-24T10:00:18.725" v="35" actId="2696"/>
        <pc:sldMkLst>
          <pc:docMk/>
          <pc:sldMk cId="3420938849" sldId="327"/>
        </pc:sldMkLst>
      </pc:sldChg>
      <pc:sldChg chg="del">
        <pc:chgData name="Omar Choudhry" userId="7e802f98-9170-4306-b59f-36dfa75ece39" providerId="ADAL" clId="{1AA39EAC-1BA6-6C4B-AE36-6B5D3D039AB1}" dt="2025-02-24T10:00:18.746" v="54" actId="2696"/>
        <pc:sldMkLst>
          <pc:docMk/>
          <pc:sldMk cId="1284594697" sldId="328"/>
        </pc:sldMkLst>
      </pc:sldChg>
      <pc:sldChg chg="del">
        <pc:chgData name="Omar Choudhry" userId="7e802f98-9170-4306-b59f-36dfa75ece39" providerId="ADAL" clId="{1AA39EAC-1BA6-6C4B-AE36-6B5D3D039AB1}" dt="2025-02-24T10:00:18.773" v="65" actId="2696"/>
        <pc:sldMkLst>
          <pc:docMk/>
          <pc:sldMk cId="764867411" sldId="329"/>
        </pc:sldMkLst>
      </pc:sldChg>
      <pc:sldChg chg="del">
        <pc:chgData name="Omar Choudhry" userId="7e802f98-9170-4306-b59f-36dfa75ece39" providerId="ADAL" clId="{1AA39EAC-1BA6-6C4B-AE36-6B5D3D039AB1}" dt="2025-02-24T10:00:18.747" v="56" actId="2696"/>
        <pc:sldMkLst>
          <pc:docMk/>
          <pc:sldMk cId="1213486708" sldId="330"/>
        </pc:sldMkLst>
      </pc:sldChg>
      <pc:sldChg chg="del">
        <pc:chgData name="Omar Choudhry" userId="7e802f98-9170-4306-b59f-36dfa75ece39" providerId="ADAL" clId="{1AA39EAC-1BA6-6C4B-AE36-6B5D3D039AB1}" dt="2025-02-24T10:00:18.744" v="53" actId="2696"/>
        <pc:sldMkLst>
          <pc:docMk/>
          <pc:sldMk cId="2150655639" sldId="331"/>
        </pc:sldMkLst>
      </pc:sldChg>
      <pc:sldChg chg="del">
        <pc:chgData name="Omar Choudhry" userId="7e802f98-9170-4306-b59f-36dfa75ece39" providerId="ADAL" clId="{1AA39EAC-1BA6-6C4B-AE36-6B5D3D039AB1}" dt="2025-02-24T10:00:18.741" v="49" actId="2696"/>
        <pc:sldMkLst>
          <pc:docMk/>
          <pc:sldMk cId="208311580" sldId="332"/>
        </pc:sldMkLst>
      </pc:sldChg>
      <pc:sldChg chg="del">
        <pc:chgData name="Omar Choudhry" userId="7e802f98-9170-4306-b59f-36dfa75ece39" providerId="ADAL" clId="{1AA39EAC-1BA6-6C4B-AE36-6B5D3D039AB1}" dt="2025-02-24T10:00:18.748" v="57" actId="2696"/>
        <pc:sldMkLst>
          <pc:docMk/>
          <pc:sldMk cId="3317767597" sldId="333"/>
        </pc:sldMkLst>
      </pc:sldChg>
      <pc:sldChg chg="del">
        <pc:chgData name="Omar Choudhry" userId="7e802f98-9170-4306-b59f-36dfa75ece39" providerId="ADAL" clId="{1AA39EAC-1BA6-6C4B-AE36-6B5D3D039AB1}" dt="2025-02-24T10:00:18.736" v="43" actId="2696"/>
        <pc:sldMkLst>
          <pc:docMk/>
          <pc:sldMk cId="806254246" sldId="334"/>
        </pc:sldMkLst>
      </pc:sldChg>
      <pc:sldChg chg="del">
        <pc:chgData name="Omar Choudhry" userId="7e802f98-9170-4306-b59f-36dfa75ece39" providerId="ADAL" clId="{1AA39EAC-1BA6-6C4B-AE36-6B5D3D039AB1}" dt="2025-02-24T10:00:18.749" v="58" actId="2696"/>
        <pc:sldMkLst>
          <pc:docMk/>
          <pc:sldMk cId="3862967684" sldId="335"/>
        </pc:sldMkLst>
      </pc:sldChg>
      <pc:sldChg chg="addSp modSp new mod">
        <pc:chgData name="Omar Choudhry" userId="7e802f98-9170-4306-b59f-36dfa75ece39" providerId="ADAL" clId="{1AA39EAC-1BA6-6C4B-AE36-6B5D3D039AB1}" dt="2025-02-24T10:22:30.910" v="905" actId="403"/>
        <pc:sldMkLst>
          <pc:docMk/>
          <pc:sldMk cId="1418128182" sldId="336"/>
        </pc:sldMkLst>
        <pc:spChg chg="mod">
          <ac:chgData name="Omar Choudhry" userId="7e802f98-9170-4306-b59f-36dfa75ece39" providerId="ADAL" clId="{1AA39EAC-1BA6-6C4B-AE36-6B5D3D039AB1}" dt="2025-02-24T10:19:21.630" v="757" actId="20577"/>
          <ac:spMkLst>
            <pc:docMk/>
            <pc:sldMk cId="1418128182" sldId="336"/>
            <ac:spMk id="2" creationId="{0DAAD953-687A-C1BD-37EE-3DAAB705E037}"/>
          </ac:spMkLst>
        </pc:spChg>
        <pc:spChg chg="mod">
          <ac:chgData name="Omar Choudhry" userId="7e802f98-9170-4306-b59f-36dfa75ece39" providerId="ADAL" clId="{1AA39EAC-1BA6-6C4B-AE36-6B5D3D039AB1}" dt="2025-02-24T10:22:30.910" v="905" actId="403"/>
          <ac:spMkLst>
            <pc:docMk/>
            <pc:sldMk cId="1418128182" sldId="336"/>
            <ac:spMk id="3" creationId="{0B540B01-2E72-08BE-187F-9DA8A4AD4E21}"/>
          </ac:spMkLst>
        </pc:spChg>
        <pc:picChg chg="add mod">
          <ac:chgData name="Omar Choudhry" userId="7e802f98-9170-4306-b59f-36dfa75ece39" providerId="ADAL" clId="{1AA39EAC-1BA6-6C4B-AE36-6B5D3D039AB1}" dt="2025-02-24T10:00:14.301" v="28"/>
          <ac:picMkLst>
            <pc:docMk/>
            <pc:sldMk cId="1418128182" sldId="336"/>
            <ac:picMk id="4" creationId="{4BF49600-9107-6ACD-CFAD-C94B4D20B318}"/>
          </ac:picMkLst>
        </pc:picChg>
        <pc:picChg chg="add mod">
          <ac:chgData name="Omar Choudhry" userId="7e802f98-9170-4306-b59f-36dfa75ece39" providerId="ADAL" clId="{1AA39EAC-1BA6-6C4B-AE36-6B5D3D039AB1}" dt="2025-02-24T10:00:14.301" v="28"/>
          <ac:picMkLst>
            <pc:docMk/>
            <pc:sldMk cId="1418128182" sldId="336"/>
            <ac:picMk id="5" creationId="{B7A8C561-048F-C5EA-C319-5BEA5BEA19D0}"/>
          </ac:picMkLst>
        </pc:picChg>
        <pc:picChg chg="add mod">
          <ac:chgData name="Omar Choudhry" userId="7e802f98-9170-4306-b59f-36dfa75ece39" providerId="ADAL" clId="{1AA39EAC-1BA6-6C4B-AE36-6B5D3D039AB1}" dt="2025-02-24T10:19:23.209" v="759"/>
          <ac:picMkLst>
            <pc:docMk/>
            <pc:sldMk cId="1418128182" sldId="336"/>
            <ac:picMk id="6" creationId="{3115B184-6CD0-0DE2-DEE6-1B32E0814B2B}"/>
          </ac:picMkLst>
        </pc:picChg>
        <pc:picChg chg="add mod">
          <ac:chgData name="Omar Choudhry" userId="7e802f98-9170-4306-b59f-36dfa75ece39" providerId="ADAL" clId="{1AA39EAC-1BA6-6C4B-AE36-6B5D3D039AB1}" dt="2025-02-24T10:19:23.209" v="759"/>
          <ac:picMkLst>
            <pc:docMk/>
            <pc:sldMk cId="1418128182" sldId="336"/>
            <ac:picMk id="7" creationId="{E6AEC972-A643-C447-87BA-585ABB24EFC7}"/>
          </ac:picMkLst>
        </pc:picChg>
      </pc:sldChg>
      <pc:sldChg chg="addSp modSp new mod">
        <pc:chgData name="Omar Choudhry" userId="7e802f98-9170-4306-b59f-36dfa75ece39" providerId="ADAL" clId="{1AA39EAC-1BA6-6C4B-AE36-6B5D3D039AB1}" dt="2025-02-24T10:24:07.918" v="918" actId="20577"/>
        <pc:sldMkLst>
          <pc:docMk/>
          <pc:sldMk cId="3542723882" sldId="337"/>
        </pc:sldMkLst>
        <pc:spChg chg="mod">
          <ac:chgData name="Omar Choudhry" userId="7e802f98-9170-4306-b59f-36dfa75ece39" providerId="ADAL" clId="{1AA39EAC-1BA6-6C4B-AE36-6B5D3D039AB1}" dt="2025-02-24T10:24:07.918" v="918" actId="20577"/>
          <ac:spMkLst>
            <pc:docMk/>
            <pc:sldMk cId="3542723882" sldId="337"/>
            <ac:spMk id="2" creationId="{4483DF83-8DCE-6A52-C607-23F480824CF3}"/>
          </ac:spMkLst>
        </pc:spChg>
        <pc:spChg chg="mod">
          <ac:chgData name="Omar Choudhry" userId="7e802f98-9170-4306-b59f-36dfa75ece39" providerId="ADAL" clId="{1AA39EAC-1BA6-6C4B-AE36-6B5D3D039AB1}" dt="2025-02-24T10:06:08.381" v="341" actId="113"/>
          <ac:spMkLst>
            <pc:docMk/>
            <pc:sldMk cId="3542723882" sldId="337"/>
            <ac:spMk id="3" creationId="{8FF6FBD6-4C0C-26E3-EB08-06DD063EDBFB}"/>
          </ac:spMkLst>
        </pc:spChg>
        <pc:picChg chg="add mod">
          <ac:chgData name="Omar Choudhry" userId="7e802f98-9170-4306-b59f-36dfa75ece39" providerId="ADAL" clId="{1AA39EAC-1BA6-6C4B-AE36-6B5D3D039AB1}" dt="2025-02-24T10:18:56.169" v="745" actId="1036"/>
          <ac:picMkLst>
            <pc:docMk/>
            <pc:sldMk cId="3542723882" sldId="337"/>
            <ac:picMk id="4" creationId="{DCB55E32-EB10-E6AA-23ED-EACB3AE98728}"/>
          </ac:picMkLst>
        </pc:picChg>
        <pc:picChg chg="add mod">
          <ac:chgData name="Omar Choudhry" userId="7e802f98-9170-4306-b59f-36dfa75ece39" providerId="ADAL" clId="{1AA39EAC-1BA6-6C4B-AE36-6B5D3D039AB1}" dt="2025-02-24T10:18:56.169" v="745" actId="1036"/>
          <ac:picMkLst>
            <pc:docMk/>
            <pc:sldMk cId="3542723882" sldId="337"/>
            <ac:picMk id="5" creationId="{1973CAAA-BBA6-7EC7-2C24-458A9AB4E45A}"/>
          </ac:picMkLst>
        </pc:picChg>
      </pc:sldChg>
      <pc:sldChg chg="addSp modSp new mod">
        <pc:chgData name="Omar Choudhry" userId="7e802f98-9170-4306-b59f-36dfa75ece39" providerId="ADAL" clId="{1AA39EAC-1BA6-6C4B-AE36-6B5D3D039AB1}" dt="2025-02-24T10:30:02.438" v="1136" actId="20577"/>
        <pc:sldMkLst>
          <pc:docMk/>
          <pc:sldMk cId="3763536178" sldId="338"/>
        </pc:sldMkLst>
        <pc:spChg chg="mod">
          <ac:chgData name="Omar Choudhry" userId="7e802f98-9170-4306-b59f-36dfa75ece39" providerId="ADAL" clId="{1AA39EAC-1BA6-6C4B-AE36-6B5D3D039AB1}" dt="2025-02-24T10:24:10.369" v="919" actId="20577"/>
          <ac:spMkLst>
            <pc:docMk/>
            <pc:sldMk cId="3763536178" sldId="338"/>
            <ac:spMk id="2" creationId="{ADC91A5A-02F0-64EF-3657-C295019BDE03}"/>
          </ac:spMkLst>
        </pc:spChg>
        <pc:spChg chg="mod">
          <ac:chgData name="Omar Choudhry" userId="7e802f98-9170-4306-b59f-36dfa75ece39" providerId="ADAL" clId="{1AA39EAC-1BA6-6C4B-AE36-6B5D3D039AB1}" dt="2025-02-24T10:30:02.438" v="1136" actId="20577"/>
          <ac:spMkLst>
            <pc:docMk/>
            <pc:sldMk cId="3763536178" sldId="338"/>
            <ac:spMk id="3" creationId="{DC163B1D-39B7-7ED3-9571-BA63CF520E2A}"/>
          </ac:spMkLst>
        </pc:spChg>
        <pc:picChg chg="add mod">
          <ac:chgData name="Omar Choudhry" userId="7e802f98-9170-4306-b59f-36dfa75ece39" providerId="ADAL" clId="{1AA39EAC-1BA6-6C4B-AE36-6B5D3D039AB1}" dt="2025-02-24T10:19:00.674" v="748" actId="1036"/>
          <ac:picMkLst>
            <pc:docMk/>
            <pc:sldMk cId="3763536178" sldId="338"/>
            <ac:picMk id="4" creationId="{817B276E-0438-F10A-E206-03359DBA3349}"/>
          </ac:picMkLst>
        </pc:picChg>
        <pc:picChg chg="add mod">
          <ac:chgData name="Omar Choudhry" userId="7e802f98-9170-4306-b59f-36dfa75ece39" providerId="ADAL" clId="{1AA39EAC-1BA6-6C4B-AE36-6B5D3D039AB1}" dt="2025-02-24T10:19:00.674" v="748" actId="1036"/>
          <ac:picMkLst>
            <pc:docMk/>
            <pc:sldMk cId="3763536178" sldId="338"/>
            <ac:picMk id="5" creationId="{513C9423-95C4-E0BC-4777-16D94A14C486}"/>
          </ac:picMkLst>
        </pc:picChg>
      </pc:sldChg>
      <pc:sldChg chg="addSp modSp new mod">
        <pc:chgData name="Omar Choudhry" userId="7e802f98-9170-4306-b59f-36dfa75ece39" providerId="ADAL" clId="{1AA39EAC-1BA6-6C4B-AE36-6B5D3D039AB1}" dt="2025-02-24T10:24:12.282" v="920" actId="20577"/>
        <pc:sldMkLst>
          <pc:docMk/>
          <pc:sldMk cId="1618206010" sldId="339"/>
        </pc:sldMkLst>
        <pc:spChg chg="mod">
          <ac:chgData name="Omar Choudhry" userId="7e802f98-9170-4306-b59f-36dfa75ece39" providerId="ADAL" clId="{1AA39EAC-1BA6-6C4B-AE36-6B5D3D039AB1}" dt="2025-02-24T10:24:12.282" v="920" actId="20577"/>
          <ac:spMkLst>
            <pc:docMk/>
            <pc:sldMk cId="1618206010" sldId="339"/>
            <ac:spMk id="2" creationId="{B43C42B2-F2FC-344E-0BF8-3F0B19AC2E06}"/>
          </ac:spMkLst>
        </pc:spChg>
        <pc:spChg chg="mod">
          <ac:chgData name="Omar Choudhry" userId="7e802f98-9170-4306-b59f-36dfa75ece39" providerId="ADAL" clId="{1AA39EAC-1BA6-6C4B-AE36-6B5D3D039AB1}" dt="2025-02-24T10:09:19.776" v="529" actId="20577"/>
          <ac:spMkLst>
            <pc:docMk/>
            <pc:sldMk cId="1618206010" sldId="339"/>
            <ac:spMk id="3" creationId="{24AC454E-0A30-9206-BE9A-ABC57AC5FF66}"/>
          </ac:spMkLst>
        </pc:spChg>
        <pc:picChg chg="add mod">
          <ac:chgData name="Omar Choudhry" userId="7e802f98-9170-4306-b59f-36dfa75ece39" providerId="ADAL" clId="{1AA39EAC-1BA6-6C4B-AE36-6B5D3D039AB1}" dt="2025-02-24T10:19:01.766" v="749"/>
          <ac:picMkLst>
            <pc:docMk/>
            <pc:sldMk cId="1618206010" sldId="339"/>
            <ac:picMk id="4" creationId="{624EAE6D-3C3B-6F7C-B132-C66723C44D37}"/>
          </ac:picMkLst>
        </pc:picChg>
        <pc:picChg chg="add mod">
          <ac:chgData name="Omar Choudhry" userId="7e802f98-9170-4306-b59f-36dfa75ece39" providerId="ADAL" clId="{1AA39EAC-1BA6-6C4B-AE36-6B5D3D039AB1}" dt="2025-02-24T10:19:01.766" v="749"/>
          <ac:picMkLst>
            <pc:docMk/>
            <pc:sldMk cId="1618206010" sldId="339"/>
            <ac:picMk id="5" creationId="{57A2D0FB-6E63-300A-E24D-3AAF4CAD312B}"/>
          </ac:picMkLst>
        </pc:picChg>
      </pc:sldChg>
      <pc:sldChg chg="addSp modSp new mod">
        <pc:chgData name="Omar Choudhry" userId="7e802f98-9170-4306-b59f-36dfa75ece39" providerId="ADAL" clId="{1AA39EAC-1BA6-6C4B-AE36-6B5D3D039AB1}" dt="2025-02-24T11:05:30.237" v="1514" actId="20577"/>
        <pc:sldMkLst>
          <pc:docMk/>
          <pc:sldMk cId="2534609961" sldId="340"/>
        </pc:sldMkLst>
        <pc:spChg chg="mod">
          <ac:chgData name="Omar Choudhry" userId="7e802f98-9170-4306-b59f-36dfa75ece39" providerId="ADAL" clId="{1AA39EAC-1BA6-6C4B-AE36-6B5D3D039AB1}" dt="2025-02-24T10:24:14.122" v="921" actId="20577"/>
          <ac:spMkLst>
            <pc:docMk/>
            <pc:sldMk cId="2534609961" sldId="340"/>
            <ac:spMk id="2" creationId="{EF184091-483F-9757-E68D-5D0E120DFD45}"/>
          </ac:spMkLst>
        </pc:spChg>
        <pc:spChg chg="mod">
          <ac:chgData name="Omar Choudhry" userId="7e802f98-9170-4306-b59f-36dfa75ece39" providerId="ADAL" clId="{1AA39EAC-1BA6-6C4B-AE36-6B5D3D039AB1}" dt="2025-02-24T11:05:30.237" v="1514" actId="20577"/>
          <ac:spMkLst>
            <pc:docMk/>
            <pc:sldMk cId="2534609961" sldId="340"/>
            <ac:spMk id="3" creationId="{0DA3F2BD-CC22-4B9D-D9EF-FDA25D017256}"/>
          </ac:spMkLst>
        </pc:spChg>
        <pc:picChg chg="add mod">
          <ac:chgData name="Omar Choudhry" userId="7e802f98-9170-4306-b59f-36dfa75ece39" providerId="ADAL" clId="{1AA39EAC-1BA6-6C4B-AE36-6B5D3D039AB1}" dt="2025-02-24T10:19:02.958" v="750"/>
          <ac:picMkLst>
            <pc:docMk/>
            <pc:sldMk cId="2534609961" sldId="340"/>
            <ac:picMk id="4" creationId="{0C13548C-E259-7E04-F1CE-5EEF8A9C732D}"/>
          </ac:picMkLst>
        </pc:picChg>
        <pc:picChg chg="add mod">
          <ac:chgData name="Omar Choudhry" userId="7e802f98-9170-4306-b59f-36dfa75ece39" providerId="ADAL" clId="{1AA39EAC-1BA6-6C4B-AE36-6B5D3D039AB1}" dt="2025-02-24T10:19:02.958" v="750"/>
          <ac:picMkLst>
            <pc:docMk/>
            <pc:sldMk cId="2534609961" sldId="340"/>
            <ac:picMk id="5" creationId="{5FA2A740-6753-4C66-E6E7-BF7A53AD6EF9}"/>
          </ac:picMkLst>
        </pc:picChg>
      </pc:sldChg>
      <pc:sldChg chg="add">
        <pc:chgData name="Omar Choudhry" userId="7e802f98-9170-4306-b59f-36dfa75ece39" providerId="ADAL" clId="{1AA39EAC-1BA6-6C4B-AE36-6B5D3D039AB1}" dt="2025-02-24T10:18:49.766" v="742"/>
        <pc:sldMkLst>
          <pc:docMk/>
          <pc:sldMk cId="3638353176" sldId="341"/>
        </pc:sldMkLst>
      </pc:sldChg>
      <pc:sldChg chg="modSp add mod">
        <pc:chgData name="Omar Choudhry" userId="7e802f98-9170-4306-b59f-36dfa75ece39" providerId="ADAL" clId="{1AA39EAC-1BA6-6C4B-AE36-6B5D3D039AB1}" dt="2025-02-24T11:12:29.876" v="1543" actId="20577"/>
        <pc:sldMkLst>
          <pc:docMk/>
          <pc:sldMk cId="2738281542" sldId="342"/>
        </pc:sldMkLst>
        <pc:spChg chg="mod">
          <ac:chgData name="Omar Choudhry" userId="7e802f98-9170-4306-b59f-36dfa75ece39" providerId="ADAL" clId="{1AA39EAC-1BA6-6C4B-AE36-6B5D3D039AB1}" dt="2025-02-24T10:24:16.040" v="922" actId="20577"/>
          <ac:spMkLst>
            <pc:docMk/>
            <pc:sldMk cId="2738281542" sldId="342"/>
            <ac:spMk id="2" creationId="{F8CE0EF3-6A40-8A26-1639-C79733B8C068}"/>
          </ac:spMkLst>
        </pc:spChg>
        <pc:spChg chg="mod">
          <ac:chgData name="Omar Choudhry" userId="7e802f98-9170-4306-b59f-36dfa75ece39" providerId="ADAL" clId="{1AA39EAC-1BA6-6C4B-AE36-6B5D3D039AB1}" dt="2025-02-24T11:12:29.876" v="1543" actId="20577"/>
          <ac:spMkLst>
            <pc:docMk/>
            <pc:sldMk cId="2738281542" sldId="342"/>
            <ac:spMk id="3" creationId="{CE116790-4665-B6F1-DD9F-931B67D9D363}"/>
          </ac:spMkLst>
        </pc:spChg>
      </pc:sldChg>
      <pc:sldChg chg="addSp delSp modSp add mod">
        <pc:chgData name="Omar Choudhry" userId="7e802f98-9170-4306-b59f-36dfa75ece39" providerId="ADAL" clId="{1AA39EAC-1BA6-6C4B-AE36-6B5D3D039AB1}" dt="2025-02-24T10:31:47.893" v="1153" actId="1076"/>
        <pc:sldMkLst>
          <pc:docMk/>
          <pc:sldMk cId="1235786244" sldId="343"/>
        </pc:sldMkLst>
        <pc:spChg chg="del">
          <ac:chgData name="Omar Choudhry" userId="7e802f98-9170-4306-b59f-36dfa75ece39" providerId="ADAL" clId="{1AA39EAC-1BA6-6C4B-AE36-6B5D3D039AB1}" dt="2025-02-24T10:31:20.567" v="1138" actId="478"/>
          <ac:spMkLst>
            <pc:docMk/>
            <pc:sldMk cId="1235786244" sldId="343"/>
            <ac:spMk id="3" creationId="{3A65E1DC-A6D1-2E47-908E-B0D0847455EA}"/>
          </ac:spMkLst>
        </pc:spChg>
        <pc:spChg chg="add del mod">
          <ac:chgData name="Omar Choudhry" userId="7e802f98-9170-4306-b59f-36dfa75ece39" providerId="ADAL" clId="{1AA39EAC-1BA6-6C4B-AE36-6B5D3D039AB1}" dt="2025-02-24T10:31:22.012" v="1139" actId="478"/>
          <ac:spMkLst>
            <pc:docMk/>
            <pc:sldMk cId="1235786244" sldId="343"/>
            <ac:spMk id="7" creationId="{57E9739F-3F4E-EDF2-979D-044577721792}"/>
          </ac:spMkLst>
        </pc:spChg>
        <pc:spChg chg="add mod">
          <ac:chgData name="Omar Choudhry" userId="7e802f98-9170-4306-b59f-36dfa75ece39" providerId="ADAL" clId="{1AA39EAC-1BA6-6C4B-AE36-6B5D3D039AB1}" dt="2025-02-24T10:31:47.893" v="1153" actId="1076"/>
          <ac:spMkLst>
            <pc:docMk/>
            <pc:sldMk cId="1235786244" sldId="343"/>
            <ac:spMk id="8" creationId="{C3884258-976B-0F8B-332E-9064E8DDD713}"/>
          </ac:spMkLst>
        </pc:spChg>
        <pc:picChg chg="add mod">
          <ac:chgData name="Omar Choudhry" userId="7e802f98-9170-4306-b59f-36dfa75ece39" providerId="ADAL" clId="{1AA39EAC-1BA6-6C4B-AE36-6B5D3D039AB1}" dt="2025-02-24T10:31:30.165" v="1144" actId="1076"/>
          <ac:picMkLst>
            <pc:docMk/>
            <pc:sldMk cId="1235786244" sldId="343"/>
            <ac:picMk id="1026" creationId="{CEAE1BBC-8BB3-90A7-BF0B-13E21B9D8C82}"/>
          </ac:picMkLst>
        </pc:picChg>
      </pc:sldChg>
      <pc:sldChg chg="addSp delSp modSp add mod">
        <pc:chgData name="Omar Choudhry" userId="7e802f98-9170-4306-b59f-36dfa75ece39" providerId="ADAL" clId="{1AA39EAC-1BA6-6C4B-AE36-6B5D3D039AB1}" dt="2025-02-24T10:52:15.059" v="1172" actId="1076"/>
        <pc:sldMkLst>
          <pc:docMk/>
          <pc:sldMk cId="2454525919" sldId="344"/>
        </pc:sldMkLst>
        <pc:spChg chg="mod">
          <ac:chgData name="Omar Choudhry" userId="7e802f98-9170-4306-b59f-36dfa75ece39" providerId="ADAL" clId="{1AA39EAC-1BA6-6C4B-AE36-6B5D3D039AB1}" dt="2025-02-24T10:52:15.059" v="1172" actId="1076"/>
          <ac:spMkLst>
            <pc:docMk/>
            <pc:sldMk cId="2454525919" sldId="344"/>
            <ac:spMk id="8" creationId="{000F53E0-3C0B-6C9D-17FE-4CB4E891D77E}"/>
          </ac:spMkLst>
        </pc:spChg>
        <pc:picChg chg="del">
          <ac:chgData name="Omar Choudhry" userId="7e802f98-9170-4306-b59f-36dfa75ece39" providerId="ADAL" clId="{1AA39EAC-1BA6-6C4B-AE36-6B5D3D039AB1}" dt="2025-02-24T10:48:53.691" v="1155" actId="478"/>
          <ac:picMkLst>
            <pc:docMk/>
            <pc:sldMk cId="2454525919" sldId="344"/>
            <ac:picMk id="1026" creationId="{505538A1-7A31-5F13-CA2E-3C3106C32D83}"/>
          </ac:picMkLst>
        </pc:picChg>
        <pc:picChg chg="add mod">
          <ac:chgData name="Omar Choudhry" userId="7e802f98-9170-4306-b59f-36dfa75ece39" providerId="ADAL" clId="{1AA39EAC-1BA6-6C4B-AE36-6B5D3D039AB1}" dt="2025-02-24T10:50:07.701" v="1160" actId="1076"/>
          <ac:picMkLst>
            <pc:docMk/>
            <pc:sldMk cId="2454525919" sldId="344"/>
            <ac:picMk id="3074" creationId="{7326D619-431F-F617-E31C-B0057AB08A2E}"/>
          </ac:picMkLst>
        </pc:picChg>
      </pc:sldChg>
      <pc:sldChg chg="modSp add mod">
        <pc:chgData name="Omar Choudhry" userId="7e802f98-9170-4306-b59f-36dfa75ece39" providerId="ADAL" clId="{1AA39EAC-1BA6-6C4B-AE36-6B5D3D039AB1}" dt="2025-02-24T10:56:27.890" v="1183" actId="20577"/>
        <pc:sldMkLst>
          <pc:docMk/>
          <pc:sldMk cId="3230424295" sldId="345"/>
        </pc:sldMkLst>
        <pc:spChg chg="mod">
          <ac:chgData name="Omar Choudhry" userId="7e802f98-9170-4306-b59f-36dfa75ece39" providerId="ADAL" clId="{1AA39EAC-1BA6-6C4B-AE36-6B5D3D039AB1}" dt="2025-02-24T10:56:21.740" v="1175"/>
          <ac:spMkLst>
            <pc:docMk/>
            <pc:sldMk cId="3230424295" sldId="345"/>
            <ac:spMk id="2" creationId="{C7BF3C89-A023-2398-A0B7-4E970B7CE475}"/>
          </ac:spMkLst>
        </pc:spChg>
        <pc:spChg chg="mod">
          <ac:chgData name="Omar Choudhry" userId="7e802f98-9170-4306-b59f-36dfa75ece39" providerId="ADAL" clId="{1AA39EAC-1BA6-6C4B-AE36-6B5D3D039AB1}" dt="2025-02-24T10:56:27.890" v="1183" actId="20577"/>
          <ac:spMkLst>
            <pc:docMk/>
            <pc:sldMk cId="3230424295" sldId="345"/>
            <ac:spMk id="3" creationId="{AE77FAED-1B18-BE96-4129-987C8BD8436B}"/>
          </ac:spMkLst>
        </pc:spChg>
      </pc:sldChg>
    </pc:docChg>
  </pc:docChgLst>
  <pc:docChgLst>
    <pc:chgData name="Omar Choudhry" userId="7e802f98-9170-4306-b59f-36dfa75ece39" providerId="ADAL" clId="{867055D9-6C88-7F42-A86C-80F34BA1B3AB}"/>
    <pc:docChg chg="undo redo custSel addSld delSld modSld sldOrd">
      <pc:chgData name="Omar Choudhry" userId="7e802f98-9170-4306-b59f-36dfa75ece39" providerId="ADAL" clId="{867055D9-6C88-7F42-A86C-80F34BA1B3AB}" dt="2025-02-17T22:30:48.423" v="1812" actId="1076"/>
      <pc:docMkLst>
        <pc:docMk/>
      </pc:docMkLst>
      <pc:sldChg chg="modSp mod">
        <pc:chgData name="Omar Choudhry" userId="7e802f98-9170-4306-b59f-36dfa75ece39" providerId="ADAL" clId="{867055D9-6C88-7F42-A86C-80F34BA1B3AB}" dt="2025-02-17T07:10:16.559" v="16" actId="20577"/>
        <pc:sldMkLst>
          <pc:docMk/>
          <pc:sldMk cId="1339862571" sldId="256"/>
        </pc:sldMkLst>
        <pc:spChg chg="mod">
          <ac:chgData name="Omar Choudhry" userId="7e802f98-9170-4306-b59f-36dfa75ece39" providerId="ADAL" clId="{867055D9-6C88-7F42-A86C-80F34BA1B3AB}" dt="2025-02-17T07:10:16.559" v="16" actId="20577"/>
          <ac:spMkLst>
            <pc:docMk/>
            <pc:sldMk cId="1339862571" sldId="256"/>
            <ac:spMk id="2" creationId="{8585DA62-143A-7FD7-8C3F-25DABCBEBB06}"/>
          </ac:spMkLst>
        </pc:spChg>
        <pc:picChg chg="mod">
          <ac:chgData name="Omar Choudhry" userId="7e802f98-9170-4306-b59f-36dfa75ece39" providerId="ADAL" clId="{867055D9-6C88-7F42-A86C-80F34BA1B3AB}" dt="2025-02-17T07:10:09.883" v="2"/>
          <ac:picMkLst>
            <pc:docMk/>
            <pc:sldMk cId="1339862571" sldId="256"/>
            <ac:picMk id="17" creationId="{4900FFCA-5684-73F8-AD25-55DF66C34FE7}"/>
          </ac:picMkLst>
        </pc:picChg>
      </pc:sldChg>
      <pc:sldChg chg="addSp delSp modSp mod modAnim">
        <pc:chgData name="Omar Choudhry" userId="7e802f98-9170-4306-b59f-36dfa75ece39" providerId="ADAL" clId="{867055D9-6C88-7F42-A86C-80F34BA1B3AB}" dt="2025-02-17T16:33:58.965" v="1533" actId="20577"/>
        <pc:sldMkLst>
          <pc:docMk/>
          <pc:sldMk cId="2870782839" sldId="258"/>
        </pc:sldMkLst>
      </pc:sldChg>
      <pc:sldChg chg="delSp add del mod">
        <pc:chgData name="Omar Choudhry" userId="7e802f98-9170-4306-b59f-36dfa75ece39" providerId="ADAL" clId="{867055D9-6C88-7F42-A86C-80F34BA1B3AB}" dt="2025-02-17T12:08:31.790" v="1050" actId="2696"/>
        <pc:sldMkLst>
          <pc:docMk/>
          <pc:sldMk cId="2176595311" sldId="260"/>
        </pc:sldMkLst>
      </pc:sldChg>
      <pc:sldChg chg="delSp add del">
        <pc:chgData name="Omar Choudhry" userId="7e802f98-9170-4306-b59f-36dfa75ece39" providerId="ADAL" clId="{867055D9-6C88-7F42-A86C-80F34BA1B3AB}" dt="2025-02-17T12:07:58.477" v="1030" actId="2696"/>
        <pc:sldMkLst>
          <pc:docMk/>
          <pc:sldMk cId="1200510286" sldId="261"/>
        </pc:sldMkLst>
      </pc:sldChg>
      <pc:sldChg chg="del">
        <pc:chgData name="Omar Choudhry" userId="7e802f98-9170-4306-b59f-36dfa75ece39" providerId="ADAL" clId="{867055D9-6C88-7F42-A86C-80F34BA1B3AB}" dt="2025-02-17T07:10:21.627" v="19" actId="2696"/>
        <pc:sldMkLst>
          <pc:docMk/>
          <pc:sldMk cId="4135589442" sldId="275"/>
        </pc:sldMkLst>
      </pc:sldChg>
      <pc:sldChg chg="del">
        <pc:chgData name="Omar Choudhry" userId="7e802f98-9170-4306-b59f-36dfa75ece39" providerId="ADAL" clId="{867055D9-6C88-7F42-A86C-80F34BA1B3AB}" dt="2025-02-17T07:10:21.650" v="39" actId="2696"/>
        <pc:sldMkLst>
          <pc:docMk/>
          <pc:sldMk cId="951784493" sldId="276"/>
        </pc:sldMkLst>
      </pc:sldChg>
      <pc:sldChg chg="del">
        <pc:chgData name="Omar Choudhry" userId="7e802f98-9170-4306-b59f-36dfa75ece39" providerId="ADAL" clId="{867055D9-6C88-7F42-A86C-80F34BA1B3AB}" dt="2025-02-17T07:10:21.661" v="40" actId="2696"/>
        <pc:sldMkLst>
          <pc:docMk/>
          <pc:sldMk cId="3985103613" sldId="278"/>
        </pc:sldMkLst>
      </pc:sldChg>
      <pc:sldChg chg="del">
        <pc:chgData name="Omar Choudhry" userId="7e802f98-9170-4306-b59f-36dfa75ece39" providerId="ADAL" clId="{867055D9-6C88-7F42-A86C-80F34BA1B3AB}" dt="2025-02-17T07:10:21.637" v="27" actId="2696"/>
        <pc:sldMkLst>
          <pc:docMk/>
          <pc:sldMk cId="1359820365" sldId="280"/>
        </pc:sldMkLst>
      </pc:sldChg>
      <pc:sldChg chg="del">
        <pc:chgData name="Omar Choudhry" userId="7e802f98-9170-4306-b59f-36dfa75ece39" providerId="ADAL" clId="{867055D9-6C88-7F42-A86C-80F34BA1B3AB}" dt="2025-02-17T07:10:21.645" v="36" actId="2696"/>
        <pc:sldMkLst>
          <pc:docMk/>
          <pc:sldMk cId="3192039910" sldId="281"/>
        </pc:sldMkLst>
      </pc:sldChg>
      <pc:sldChg chg="del">
        <pc:chgData name="Omar Choudhry" userId="7e802f98-9170-4306-b59f-36dfa75ece39" providerId="ADAL" clId="{867055D9-6C88-7F42-A86C-80F34BA1B3AB}" dt="2025-02-17T07:10:21.635" v="25" actId="2696"/>
        <pc:sldMkLst>
          <pc:docMk/>
          <pc:sldMk cId="605633196" sldId="283"/>
        </pc:sldMkLst>
      </pc:sldChg>
      <pc:sldChg chg="delSp add del">
        <pc:chgData name="Omar Choudhry" userId="7e802f98-9170-4306-b59f-36dfa75ece39" providerId="ADAL" clId="{867055D9-6C88-7F42-A86C-80F34BA1B3AB}" dt="2025-02-17T12:06:13.285" v="975" actId="2696"/>
        <pc:sldMkLst>
          <pc:docMk/>
          <pc:sldMk cId="972927729" sldId="283"/>
        </pc:sldMkLst>
      </pc:sldChg>
      <pc:sldChg chg="delSp add del mod">
        <pc:chgData name="Omar Choudhry" userId="7e802f98-9170-4306-b59f-36dfa75ece39" providerId="ADAL" clId="{867055D9-6C88-7F42-A86C-80F34BA1B3AB}" dt="2025-02-17T12:06:04.033" v="970" actId="2696"/>
        <pc:sldMkLst>
          <pc:docMk/>
          <pc:sldMk cId="510899174" sldId="284"/>
        </pc:sldMkLst>
      </pc:sldChg>
      <pc:sldChg chg="del">
        <pc:chgData name="Omar Choudhry" userId="7e802f98-9170-4306-b59f-36dfa75ece39" providerId="ADAL" clId="{867055D9-6C88-7F42-A86C-80F34BA1B3AB}" dt="2025-02-17T07:10:21.633" v="23" actId="2696"/>
        <pc:sldMkLst>
          <pc:docMk/>
          <pc:sldMk cId="1715985200" sldId="285"/>
        </pc:sldMkLst>
      </pc:sldChg>
      <pc:sldChg chg="delSp add del mod">
        <pc:chgData name="Omar Choudhry" userId="7e802f98-9170-4306-b59f-36dfa75ece39" providerId="ADAL" clId="{867055D9-6C88-7F42-A86C-80F34BA1B3AB}" dt="2025-02-17T12:06:36.320" v="985" actId="2696"/>
        <pc:sldMkLst>
          <pc:docMk/>
          <pc:sldMk cId="3490899771" sldId="285"/>
        </pc:sldMkLst>
      </pc:sldChg>
      <pc:sldChg chg="del">
        <pc:chgData name="Omar Choudhry" userId="7e802f98-9170-4306-b59f-36dfa75ece39" providerId="ADAL" clId="{867055D9-6C88-7F42-A86C-80F34BA1B3AB}" dt="2025-02-17T07:10:21.643" v="33" actId="2696"/>
        <pc:sldMkLst>
          <pc:docMk/>
          <pc:sldMk cId="1807731425" sldId="286"/>
        </pc:sldMkLst>
      </pc:sldChg>
      <pc:sldChg chg="add del">
        <pc:chgData name="Omar Choudhry" userId="7e802f98-9170-4306-b59f-36dfa75ece39" providerId="ADAL" clId="{867055D9-6C88-7F42-A86C-80F34BA1B3AB}" dt="2025-02-17T12:06:46.285" v="990" actId="2696"/>
        <pc:sldMkLst>
          <pc:docMk/>
          <pc:sldMk cId="3219982810" sldId="286"/>
        </pc:sldMkLst>
      </pc:sldChg>
      <pc:sldChg chg="del">
        <pc:chgData name="Omar Choudhry" userId="7e802f98-9170-4306-b59f-36dfa75ece39" providerId="ADAL" clId="{867055D9-6C88-7F42-A86C-80F34BA1B3AB}" dt="2025-02-17T07:10:21.620" v="17" actId="2696"/>
        <pc:sldMkLst>
          <pc:docMk/>
          <pc:sldMk cId="4211519930" sldId="287"/>
        </pc:sldMkLst>
      </pc:sldChg>
      <pc:sldChg chg="addSp delSp modSp add del mod modAnim">
        <pc:chgData name="Omar Choudhry" userId="7e802f98-9170-4306-b59f-36dfa75ece39" providerId="ADAL" clId="{867055D9-6C88-7F42-A86C-80F34BA1B3AB}" dt="2025-02-17T12:03:04.570" v="952"/>
        <pc:sldMkLst>
          <pc:docMk/>
          <pc:sldMk cId="3511637132" sldId="289"/>
        </pc:sldMkLst>
      </pc:sldChg>
      <pc:sldChg chg="addSp delSp modSp add del mod delAnim">
        <pc:chgData name="Omar Choudhry" userId="7e802f98-9170-4306-b59f-36dfa75ece39" providerId="ADAL" clId="{867055D9-6C88-7F42-A86C-80F34BA1B3AB}" dt="2025-02-17T10:09:27.935" v="694" actId="2696"/>
        <pc:sldMkLst>
          <pc:docMk/>
          <pc:sldMk cId="1197420639" sldId="290"/>
        </pc:sldMkLst>
      </pc:sldChg>
      <pc:sldChg chg="del">
        <pc:chgData name="Omar Choudhry" userId="7e802f98-9170-4306-b59f-36dfa75ece39" providerId="ADAL" clId="{867055D9-6C88-7F42-A86C-80F34BA1B3AB}" dt="2025-02-17T07:10:23.778" v="41" actId="2696"/>
        <pc:sldMkLst>
          <pc:docMk/>
          <pc:sldMk cId="2582236494" sldId="290"/>
        </pc:sldMkLst>
      </pc:sldChg>
      <pc:sldChg chg="del">
        <pc:chgData name="Omar Choudhry" userId="7e802f98-9170-4306-b59f-36dfa75ece39" providerId="ADAL" clId="{867055D9-6C88-7F42-A86C-80F34BA1B3AB}" dt="2025-02-17T07:10:21.637" v="26" actId="2696"/>
        <pc:sldMkLst>
          <pc:docMk/>
          <pc:sldMk cId="1719760050" sldId="291"/>
        </pc:sldMkLst>
      </pc:sldChg>
      <pc:sldChg chg="delSp add del mod">
        <pc:chgData name="Omar Choudhry" userId="7e802f98-9170-4306-b59f-36dfa75ece39" providerId="ADAL" clId="{867055D9-6C88-7F42-A86C-80F34BA1B3AB}" dt="2025-02-17T12:07:20.347" v="1008" actId="2696"/>
        <pc:sldMkLst>
          <pc:docMk/>
          <pc:sldMk cId="2188723780" sldId="291"/>
        </pc:sldMkLst>
      </pc:sldChg>
      <pc:sldChg chg="addSp delSp modSp add del mod addAnim delAnim modAnim">
        <pc:chgData name="Omar Choudhry" userId="7e802f98-9170-4306-b59f-36dfa75ece39" providerId="ADAL" clId="{867055D9-6C88-7F42-A86C-80F34BA1B3AB}" dt="2025-02-17T10:10:07.326" v="741" actId="2696"/>
        <pc:sldMkLst>
          <pc:docMk/>
          <pc:sldMk cId="3510304465" sldId="291"/>
        </pc:sldMkLst>
      </pc:sldChg>
      <pc:sldChg chg="addSp delSp modSp add mod modAnim">
        <pc:chgData name="Omar Choudhry" userId="7e802f98-9170-4306-b59f-36dfa75ece39" providerId="ADAL" clId="{867055D9-6C88-7F42-A86C-80F34BA1B3AB}" dt="2025-02-17T10:23:22.699" v="793" actId="1076"/>
        <pc:sldMkLst>
          <pc:docMk/>
          <pc:sldMk cId="2231071564" sldId="292"/>
        </pc:sldMkLst>
      </pc:sldChg>
      <pc:sldChg chg="del">
        <pc:chgData name="Omar Choudhry" userId="7e802f98-9170-4306-b59f-36dfa75ece39" providerId="ADAL" clId="{867055D9-6C88-7F42-A86C-80F34BA1B3AB}" dt="2025-02-17T07:10:21.638" v="28" actId="2696"/>
        <pc:sldMkLst>
          <pc:docMk/>
          <pc:sldMk cId="3180119191" sldId="292"/>
        </pc:sldMkLst>
      </pc:sldChg>
      <pc:sldChg chg="del">
        <pc:chgData name="Omar Choudhry" userId="7e802f98-9170-4306-b59f-36dfa75ece39" providerId="ADAL" clId="{867055D9-6C88-7F42-A86C-80F34BA1B3AB}" dt="2025-02-17T07:10:21.629" v="20" actId="2696"/>
        <pc:sldMkLst>
          <pc:docMk/>
          <pc:sldMk cId="873832757" sldId="293"/>
        </pc:sldMkLst>
      </pc:sldChg>
      <pc:sldChg chg="modSp add del mod">
        <pc:chgData name="Omar Choudhry" userId="7e802f98-9170-4306-b59f-36dfa75ece39" providerId="ADAL" clId="{867055D9-6C88-7F42-A86C-80F34BA1B3AB}" dt="2025-02-17T15:36:01.888" v="1081" actId="2696"/>
        <pc:sldMkLst>
          <pc:docMk/>
          <pc:sldMk cId="1180269392" sldId="293"/>
        </pc:sldMkLst>
      </pc:sldChg>
      <pc:sldChg chg="modSp add mod">
        <pc:chgData name="Omar Choudhry" userId="7e802f98-9170-4306-b59f-36dfa75ece39" providerId="ADAL" clId="{867055D9-6C88-7F42-A86C-80F34BA1B3AB}" dt="2025-02-17T15:41:49.681" v="1407"/>
        <pc:sldMkLst>
          <pc:docMk/>
          <pc:sldMk cId="952449038" sldId="294"/>
        </pc:sldMkLst>
      </pc:sldChg>
      <pc:sldChg chg="del">
        <pc:chgData name="Omar Choudhry" userId="7e802f98-9170-4306-b59f-36dfa75ece39" providerId="ADAL" clId="{867055D9-6C88-7F42-A86C-80F34BA1B3AB}" dt="2025-02-17T07:10:21.642" v="32" actId="2696"/>
        <pc:sldMkLst>
          <pc:docMk/>
          <pc:sldMk cId="3034694292" sldId="294"/>
        </pc:sldMkLst>
      </pc:sldChg>
      <pc:sldChg chg="addSp delSp modSp add mod ord">
        <pc:chgData name="Omar Choudhry" userId="7e802f98-9170-4306-b59f-36dfa75ece39" providerId="ADAL" clId="{867055D9-6C88-7F42-A86C-80F34BA1B3AB}" dt="2025-02-17T15:36:00.763" v="1080" actId="20578"/>
        <pc:sldMkLst>
          <pc:docMk/>
          <pc:sldMk cId="193760921" sldId="295"/>
        </pc:sldMkLst>
      </pc:sldChg>
      <pc:sldChg chg="del">
        <pc:chgData name="Omar Choudhry" userId="7e802f98-9170-4306-b59f-36dfa75ece39" providerId="ADAL" clId="{867055D9-6C88-7F42-A86C-80F34BA1B3AB}" dt="2025-02-17T07:10:21.622" v="18" actId="2696"/>
        <pc:sldMkLst>
          <pc:docMk/>
          <pc:sldMk cId="3567544367" sldId="295"/>
        </pc:sldMkLst>
      </pc:sldChg>
      <pc:sldChg chg="addSp delSp modSp add mod">
        <pc:chgData name="Omar Choudhry" userId="7e802f98-9170-4306-b59f-36dfa75ece39" providerId="ADAL" clId="{867055D9-6C88-7F42-A86C-80F34BA1B3AB}" dt="2025-02-17T15:50:39.997" v="1516" actId="14100"/>
        <pc:sldMkLst>
          <pc:docMk/>
          <pc:sldMk cId="1329995632" sldId="296"/>
        </pc:sldMkLst>
      </pc:sldChg>
      <pc:sldChg chg="del">
        <pc:chgData name="Omar Choudhry" userId="7e802f98-9170-4306-b59f-36dfa75ece39" providerId="ADAL" clId="{867055D9-6C88-7F42-A86C-80F34BA1B3AB}" dt="2025-02-17T07:10:21.640" v="29" actId="2696"/>
        <pc:sldMkLst>
          <pc:docMk/>
          <pc:sldMk cId="3962496188" sldId="296"/>
        </pc:sldMkLst>
      </pc:sldChg>
      <pc:sldChg chg="addSp delSp modSp add mod">
        <pc:chgData name="Omar Choudhry" userId="7e802f98-9170-4306-b59f-36dfa75ece39" providerId="ADAL" clId="{867055D9-6C88-7F42-A86C-80F34BA1B3AB}" dt="2025-02-17T16:37:02.979" v="1573" actId="1076"/>
        <pc:sldMkLst>
          <pc:docMk/>
          <pc:sldMk cId="305995993" sldId="297"/>
        </pc:sldMkLst>
      </pc:sldChg>
      <pc:sldChg chg="del">
        <pc:chgData name="Omar Choudhry" userId="7e802f98-9170-4306-b59f-36dfa75ece39" providerId="ADAL" clId="{867055D9-6C88-7F42-A86C-80F34BA1B3AB}" dt="2025-02-17T07:10:21.646" v="37" actId="2696"/>
        <pc:sldMkLst>
          <pc:docMk/>
          <pc:sldMk cId="4067029676" sldId="297"/>
        </pc:sldMkLst>
      </pc:sldChg>
      <pc:sldChg chg="del">
        <pc:chgData name="Omar Choudhry" userId="7e802f98-9170-4306-b59f-36dfa75ece39" providerId="ADAL" clId="{867055D9-6C88-7F42-A86C-80F34BA1B3AB}" dt="2025-02-17T07:10:21.644" v="34" actId="2696"/>
        <pc:sldMkLst>
          <pc:docMk/>
          <pc:sldMk cId="2287172812" sldId="298"/>
        </pc:sldMkLst>
      </pc:sldChg>
      <pc:sldChg chg="modSp add del mod">
        <pc:chgData name="Omar Choudhry" userId="7e802f98-9170-4306-b59f-36dfa75ece39" providerId="ADAL" clId="{867055D9-6C88-7F42-A86C-80F34BA1B3AB}" dt="2025-02-17T16:33:17.308" v="1517" actId="2696"/>
        <pc:sldMkLst>
          <pc:docMk/>
          <pc:sldMk cId="2999662965" sldId="298"/>
        </pc:sldMkLst>
      </pc:sldChg>
      <pc:sldChg chg="addSp delSp modSp add mod">
        <pc:chgData name="Omar Choudhry" userId="7e802f98-9170-4306-b59f-36dfa75ece39" providerId="ADAL" clId="{867055D9-6C88-7F42-A86C-80F34BA1B3AB}" dt="2025-02-17T16:33:51.423" v="1521" actId="1076"/>
        <pc:sldMkLst>
          <pc:docMk/>
          <pc:sldMk cId="469517246" sldId="299"/>
        </pc:sldMkLst>
      </pc:sldChg>
      <pc:sldChg chg="del">
        <pc:chgData name="Omar Choudhry" userId="7e802f98-9170-4306-b59f-36dfa75ece39" providerId="ADAL" clId="{867055D9-6C88-7F42-A86C-80F34BA1B3AB}" dt="2025-02-17T07:10:21.630" v="21" actId="2696"/>
        <pc:sldMkLst>
          <pc:docMk/>
          <pc:sldMk cId="2777352864" sldId="299"/>
        </pc:sldMkLst>
      </pc:sldChg>
      <pc:sldChg chg="del">
        <pc:chgData name="Omar Choudhry" userId="7e802f98-9170-4306-b59f-36dfa75ece39" providerId="ADAL" clId="{867055D9-6C88-7F42-A86C-80F34BA1B3AB}" dt="2025-02-17T07:10:21.644" v="35" actId="2696"/>
        <pc:sldMkLst>
          <pc:docMk/>
          <pc:sldMk cId="1193602466" sldId="300"/>
        </pc:sldMkLst>
      </pc:sldChg>
      <pc:sldChg chg="modSp add del mod">
        <pc:chgData name="Omar Choudhry" userId="7e802f98-9170-4306-b59f-36dfa75ece39" providerId="ADAL" clId="{867055D9-6C88-7F42-A86C-80F34BA1B3AB}" dt="2025-02-17T15:45:57.398" v="1466" actId="2696"/>
        <pc:sldMkLst>
          <pc:docMk/>
          <pc:sldMk cId="2124156492" sldId="300"/>
        </pc:sldMkLst>
      </pc:sldChg>
      <pc:sldChg chg="addSp delSp modSp add mod">
        <pc:chgData name="Omar Choudhry" userId="7e802f98-9170-4306-b59f-36dfa75ece39" providerId="ADAL" clId="{867055D9-6C88-7F42-A86C-80F34BA1B3AB}" dt="2025-02-17T22:23:09.752" v="1757" actId="1076"/>
        <pc:sldMkLst>
          <pc:docMk/>
          <pc:sldMk cId="28064597" sldId="301"/>
        </pc:sldMkLst>
      </pc:sldChg>
      <pc:sldChg chg="del">
        <pc:chgData name="Omar Choudhry" userId="7e802f98-9170-4306-b59f-36dfa75ece39" providerId="ADAL" clId="{867055D9-6C88-7F42-A86C-80F34BA1B3AB}" dt="2025-02-17T07:10:21.640" v="30" actId="2696"/>
        <pc:sldMkLst>
          <pc:docMk/>
          <pc:sldMk cId="1712044046" sldId="301"/>
        </pc:sldMkLst>
      </pc:sldChg>
      <pc:sldChg chg="del">
        <pc:chgData name="Omar Choudhry" userId="7e802f98-9170-4306-b59f-36dfa75ece39" providerId="ADAL" clId="{867055D9-6C88-7F42-A86C-80F34BA1B3AB}" dt="2025-02-17T07:10:21.646" v="38" actId="2696"/>
        <pc:sldMkLst>
          <pc:docMk/>
          <pc:sldMk cId="1858668783" sldId="302"/>
        </pc:sldMkLst>
      </pc:sldChg>
      <pc:sldChg chg="addSp delSp modSp add mod">
        <pc:chgData name="Omar Choudhry" userId="7e802f98-9170-4306-b59f-36dfa75ece39" providerId="ADAL" clId="{867055D9-6C88-7F42-A86C-80F34BA1B3AB}" dt="2025-02-17T22:30:32.886" v="1803" actId="21"/>
        <pc:sldMkLst>
          <pc:docMk/>
          <pc:sldMk cId="3563411510" sldId="302"/>
        </pc:sldMkLst>
      </pc:sldChg>
      <pc:sldChg chg="del">
        <pc:chgData name="Omar Choudhry" userId="7e802f98-9170-4306-b59f-36dfa75ece39" providerId="ADAL" clId="{867055D9-6C88-7F42-A86C-80F34BA1B3AB}" dt="2025-02-17T07:10:21.641" v="31" actId="2696"/>
        <pc:sldMkLst>
          <pc:docMk/>
          <pc:sldMk cId="1985155631" sldId="303"/>
        </pc:sldMkLst>
      </pc:sldChg>
      <pc:sldChg chg="addSp delSp modSp add del mod">
        <pc:chgData name="Omar Choudhry" userId="7e802f98-9170-4306-b59f-36dfa75ece39" providerId="ADAL" clId="{867055D9-6C88-7F42-A86C-80F34BA1B3AB}" dt="2025-02-17T16:40:59.204" v="1698" actId="1076"/>
        <pc:sldMkLst>
          <pc:docMk/>
          <pc:sldMk cId="3181197339" sldId="303"/>
        </pc:sldMkLst>
      </pc:sldChg>
      <pc:sldChg chg="del">
        <pc:chgData name="Omar Choudhry" userId="7e802f98-9170-4306-b59f-36dfa75ece39" providerId="ADAL" clId="{867055D9-6C88-7F42-A86C-80F34BA1B3AB}" dt="2025-02-17T07:10:21.632" v="22" actId="2696"/>
        <pc:sldMkLst>
          <pc:docMk/>
          <pc:sldMk cId="2368193174" sldId="304"/>
        </pc:sldMkLst>
      </pc:sldChg>
      <pc:sldChg chg="addSp delSp modSp add del">
        <pc:chgData name="Omar Choudhry" userId="7e802f98-9170-4306-b59f-36dfa75ece39" providerId="ADAL" clId="{867055D9-6C88-7F42-A86C-80F34BA1B3AB}" dt="2025-02-17T16:40:04.522" v="1687" actId="2696"/>
        <pc:sldMkLst>
          <pc:docMk/>
          <pc:sldMk cId="2844444315" sldId="304"/>
        </pc:sldMkLst>
      </pc:sldChg>
      <pc:sldChg chg="del">
        <pc:chgData name="Omar Choudhry" userId="7e802f98-9170-4306-b59f-36dfa75ece39" providerId="ADAL" clId="{867055D9-6C88-7F42-A86C-80F34BA1B3AB}" dt="2025-02-17T07:10:21.634" v="24" actId="2696"/>
        <pc:sldMkLst>
          <pc:docMk/>
          <pc:sldMk cId="1588503642" sldId="305"/>
        </pc:sldMkLst>
      </pc:sldChg>
      <pc:sldChg chg="addSp delSp modSp add mod ord">
        <pc:chgData name="Omar Choudhry" userId="7e802f98-9170-4306-b59f-36dfa75ece39" providerId="ADAL" clId="{867055D9-6C88-7F42-A86C-80F34BA1B3AB}" dt="2025-02-17T12:06:00.246" v="969" actId="14100"/>
        <pc:sldMkLst>
          <pc:docMk/>
          <pc:sldMk cId="1776700201" sldId="305"/>
        </pc:sldMkLst>
      </pc:sldChg>
      <pc:sldChg chg="addSp delSp modSp add mod">
        <pc:chgData name="Omar Choudhry" userId="7e802f98-9170-4306-b59f-36dfa75ece39" providerId="ADAL" clId="{867055D9-6C88-7F42-A86C-80F34BA1B3AB}" dt="2025-02-17T22:18:09.064" v="1735" actId="404"/>
        <pc:sldMkLst>
          <pc:docMk/>
          <pc:sldMk cId="2887637076" sldId="306"/>
        </pc:sldMkLst>
      </pc:sldChg>
      <pc:sldChg chg="addSp delSp modSp add mod">
        <pc:chgData name="Omar Choudhry" userId="7e802f98-9170-4306-b59f-36dfa75ece39" providerId="ADAL" clId="{867055D9-6C88-7F42-A86C-80F34BA1B3AB}" dt="2025-02-17T16:39:21.287" v="1613" actId="14100"/>
        <pc:sldMkLst>
          <pc:docMk/>
          <pc:sldMk cId="120601550" sldId="307"/>
        </pc:sldMkLst>
      </pc:sldChg>
      <pc:sldChg chg="addSp delSp modSp add mod">
        <pc:chgData name="Omar Choudhry" userId="7e802f98-9170-4306-b59f-36dfa75ece39" providerId="ADAL" clId="{867055D9-6C88-7F42-A86C-80F34BA1B3AB}" dt="2025-02-17T12:05:10.461" v="961" actId="1076"/>
        <pc:sldMkLst>
          <pc:docMk/>
          <pc:sldMk cId="761840447" sldId="308"/>
        </pc:sldMkLst>
      </pc:sldChg>
      <pc:sldChg chg="delSp add mod">
        <pc:chgData name="Omar Choudhry" userId="7e802f98-9170-4306-b59f-36dfa75ece39" providerId="ADAL" clId="{867055D9-6C88-7F42-A86C-80F34BA1B3AB}" dt="2025-02-17T12:03:12.015" v="953" actId="478"/>
        <pc:sldMkLst>
          <pc:docMk/>
          <pc:sldMk cId="3294600681" sldId="309"/>
        </pc:sldMkLst>
      </pc:sldChg>
      <pc:sldChg chg="modSp add mod ord">
        <pc:chgData name="Omar Choudhry" userId="7e802f98-9170-4306-b59f-36dfa75ece39" providerId="ADAL" clId="{867055D9-6C88-7F42-A86C-80F34BA1B3AB}" dt="2025-02-17T10:28:10.006" v="876" actId="313"/>
        <pc:sldMkLst>
          <pc:docMk/>
          <pc:sldMk cId="493857092" sldId="310"/>
        </pc:sldMkLst>
      </pc:sldChg>
      <pc:sldChg chg="addSp delSp modSp add mod ord modNotesTx">
        <pc:chgData name="Omar Choudhry" userId="7e802f98-9170-4306-b59f-36dfa75ece39" providerId="ADAL" clId="{867055D9-6C88-7F42-A86C-80F34BA1B3AB}" dt="2025-02-17T15:41:56.935" v="1410"/>
        <pc:sldMkLst>
          <pc:docMk/>
          <pc:sldMk cId="1306025637" sldId="311"/>
        </pc:sldMkLst>
      </pc:sldChg>
      <pc:sldChg chg="add">
        <pc:chgData name="Omar Choudhry" userId="7e802f98-9170-4306-b59f-36dfa75ece39" providerId="ADAL" clId="{867055D9-6C88-7F42-A86C-80F34BA1B3AB}" dt="2025-02-17T12:02:24.240" v="932" actId="2890"/>
        <pc:sldMkLst>
          <pc:docMk/>
          <pc:sldMk cId="1285961993" sldId="312"/>
        </pc:sldMkLst>
      </pc:sldChg>
      <pc:sldChg chg="modSp add mod">
        <pc:chgData name="Omar Choudhry" userId="7e802f98-9170-4306-b59f-36dfa75ece39" providerId="ADAL" clId="{867055D9-6C88-7F42-A86C-80F34BA1B3AB}" dt="2025-02-17T15:41:38.399" v="1405"/>
        <pc:sldMkLst>
          <pc:docMk/>
          <pc:sldMk cId="2949397844" sldId="313"/>
        </pc:sldMkLst>
      </pc:sldChg>
      <pc:sldChg chg="delSp modSp add del mod">
        <pc:chgData name="Omar Choudhry" userId="7e802f98-9170-4306-b59f-36dfa75ece39" providerId="ADAL" clId="{867055D9-6C88-7F42-A86C-80F34BA1B3AB}" dt="2025-02-17T12:07:33.625" v="1017" actId="2696"/>
        <pc:sldMkLst>
          <pc:docMk/>
          <pc:sldMk cId="4002236782" sldId="314"/>
        </pc:sldMkLst>
      </pc:sldChg>
      <pc:sldChg chg="delSp add del mod delAnim">
        <pc:chgData name="Omar Choudhry" userId="7e802f98-9170-4306-b59f-36dfa75ece39" providerId="ADAL" clId="{867055D9-6C88-7F42-A86C-80F34BA1B3AB}" dt="2025-02-17T12:07:49.763" v="1025" actId="2696"/>
        <pc:sldMkLst>
          <pc:docMk/>
          <pc:sldMk cId="3696037513" sldId="315"/>
        </pc:sldMkLst>
      </pc:sldChg>
      <pc:sldChg chg="delSp add del mod">
        <pc:chgData name="Omar Choudhry" userId="7e802f98-9170-4306-b59f-36dfa75ece39" providerId="ADAL" clId="{867055D9-6C88-7F42-A86C-80F34BA1B3AB}" dt="2025-02-17T12:08:27.974" v="1048" actId="2696"/>
        <pc:sldMkLst>
          <pc:docMk/>
          <pc:sldMk cId="4222955854" sldId="316"/>
        </pc:sldMkLst>
      </pc:sldChg>
      <pc:sldChg chg="addSp delSp modSp add mod">
        <pc:chgData name="Omar Choudhry" userId="7e802f98-9170-4306-b59f-36dfa75ece39" providerId="ADAL" clId="{867055D9-6C88-7F42-A86C-80F34BA1B3AB}" dt="2025-02-17T12:06:25.131" v="980" actId="1076"/>
        <pc:sldMkLst>
          <pc:docMk/>
          <pc:sldMk cId="400037902" sldId="317"/>
        </pc:sldMkLst>
      </pc:sldChg>
      <pc:sldChg chg="addSp delSp modSp add mod ord">
        <pc:chgData name="Omar Choudhry" userId="7e802f98-9170-4306-b59f-36dfa75ece39" providerId="ADAL" clId="{867055D9-6C88-7F42-A86C-80F34BA1B3AB}" dt="2025-02-17T15:45:56.353" v="1465" actId="20578"/>
        <pc:sldMkLst>
          <pc:docMk/>
          <pc:sldMk cId="2750762228" sldId="318"/>
        </pc:sldMkLst>
      </pc:sldChg>
      <pc:sldChg chg="add del">
        <pc:chgData name="Omar Choudhry" userId="7e802f98-9170-4306-b59f-36dfa75ece39" providerId="ADAL" clId="{867055D9-6C88-7F42-A86C-80F34BA1B3AB}" dt="2025-02-17T12:06:31.215" v="983" actId="2696"/>
        <pc:sldMkLst>
          <pc:docMk/>
          <pc:sldMk cId="3653174403" sldId="319"/>
        </pc:sldMkLst>
      </pc:sldChg>
      <pc:sldChg chg="addSp modSp add mod ord">
        <pc:chgData name="Omar Choudhry" userId="7e802f98-9170-4306-b59f-36dfa75ece39" providerId="ADAL" clId="{867055D9-6C88-7F42-A86C-80F34BA1B3AB}" dt="2025-02-17T15:45:56.353" v="1465" actId="20578"/>
        <pc:sldMkLst>
          <pc:docMk/>
          <pc:sldMk cId="130586498" sldId="320"/>
        </pc:sldMkLst>
      </pc:sldChg>
      <pc:sldChg chg="addSp modSp add mod">
        <pc:chgData name="Omar Choudhry" userId="7e802f98-9170-4306-b59f-36dfa75ece39" providerId="ADAL" clId="{867055D9-6C88-7F42-A86C-80F34BA1B3AB}" dt="2025-02-17T12:07:26.433" v="1013" actId="1076"/>
        <pc:sldMkLst>
          <pc:docMk/>
          <pc:sldMk cId="3355462363" sldId="321"/>
        </pc:sldMkLst>
      </pc:sldChg>
      <pc:sldChg chg="addSp modSp add mod">
        <pc:chgData name="Omar Choudhry" userId="7e802f98-9170-4306-b59f-36dfa75ece39" providerId="ADAL" clId="{867055D9-6C88-7F42-A86C-80F34BA1B3AB}" dt="2025-02-17T12:07:42.216" v="1023" actId="1076"/>
        <pc:sldMkLst>
          <pc:docMk/>
          <pc:sldMk cId="1364717901" sldId="322"/>
        </pc:sldMkLst>
      </pc:sldChg>
      <pc:sldChg chg="addSp modSp add mod modAnim">
        <pc:chgData name="Omar Choudhry" userId="7e802f98-9170-4306-b59f-36dfa75ece39" providerId="ADAL" clId="{867055D9-6C88-7F42-A86C-80F34BA1B3AB}" dt="2025-02-17T12:07:55.523" v="1028" actId="1076"/>
        <pc:sldMkLst>
          <pc:docMk/>
          <pc:sldMk cId="239650893" sldId="323"/>
        </pc:sldMkLst>
      </pc:sldChg>
      <pc:sldChg chg="addSp modSp add">
        <pc:chgData name="Omar Choudhry" userId="7e802f98-9170-4306-b59f-36dfa75ece39" providerId="ADAL" clId="{867055D9-6C88-7F42-A86C-80F34BA1B3AB}" dt="2025-02-17T12:08:02.722" v="1034" actId="1076"/>
        <pc:sldMkLst>
          <pc:docMk/>
          <pc:sldMk cId="4086514415" sldId="324"/>
        </pc:sldMkLst>
      </pc:sldChg>
      <pc:sldChg chg="addSp modSp add mod">
        <pc:chgData name="Omar Choudhry" userId="7e802f98-9170-4306-b59f-36dfa75ece39" providerId="ADAL" clId="{867055D9-6C88-7F42-A86C-80F34BA1B3AB}" dt="2025-02-17T12:08:25.430" v="1046" actId="1076"/>
        <pc:sldMkLst>
          <pc:docMk/>
          <pc:sldMk cId="4269932227" sldId="325"/>
        </pc:sldMkLst>
      </pc:sldChg>
      <pc:sldChg chg="addSp modSp add">
        <pc:chgData name="Omar Choudhry" userId="7e802f98-9170-4306-b59f-36dfa75ece39" providerId="ADAL" clId="{867055D9-6C88-7F42-A86C-80F34BA1B3AB}" dt="2025-02-17T12:08:29.995" v="1049"/>
        <pc:sldMkLst>
          <pc:docMk/>
          <pc:sldMk cId="3397350160" sldId="326"/>
        </pc:sldMkLst>
      </pc:sldChg>
      <pc:sldChg chg="addSp delSp modSp add mod">
        <pc:chgData name="Omar Choudhry" userId="7e802f98-9170-4306-b59f-36dfa75ece39" providerId="ADAL" clId="{867055D9-6C88-7F42-A86C-80F34BA1B3AB}" dt="2025-02-17T12:08:50.690" v="1056" actId="1076"/>
        <pc:sldMkLst>
          <pc:docMk/>
          <pc:sldMk cId="3420938849" sldId="327"/>
        </pc:sldMkLst>
      </pc:sldChg>
      <pc:sldChg chg="addSp modSp add mod">
        <pc:chgData name="Omar Choudhry" userId="7e802f98-9170-4306-b59f-36dfa75ece39" providerId="ADAL" clId="{867055D9-6C88-7F42-A86C-80F34BA1B3AB}" dt="2025-02-17T15:44:06.700" v="1427" actId="403"/>
        <pc:sldMkLst>
          <pc:docMk/>
          <pc:sldMk cId="1284594697" sldId="328"/>
        </pc:sldMkLst>
      </pc:sldChg>
      <pc:sldChg chg="addSp delSp modSp add mod">
        <pc:chgData name="Omar Choudhry" userId="7e802f98-9170-4306-b59f-36dfa75ece39" providerId="ADAL" clId="{867055D9-6C88-7F42-A86C-80F34BA1B3AB}" dt="2025-02-17T15:48:27.676" v="1490" actId="1076"/>
        <pc:sldMkLst>
          <pc:docMk/>
          <pc:sldMk cId="764867411" sldId="329"/>
        </pc:sldMkLst>
      </pc:sldChg>
      <pc:sldChg chg="addSp delSp modSp add mod">
        <pc:chgData name="Omar Choudhry" userId="7e802f98-9170-4306-b59f-36dfa75ece39" providerId="ADAL" clId="{867055D9-6C88-7F42-A86C-80F34BA1B3AB}" dt="2025-02-17T16:34:05.826" v="1544" actId="20577"/>
        <pc:sldMkLst>
          <pc:docMk/>
          <pc:sldMk cId="1213486708" sldId="330"/>
        </pc:sldMkLst>
      </pc:sldChg>
      <pc:sldChg chg="addSp delSp modSp add mod">
        <pc:chgData name="Omar Choudhry" userId="7e802f98-9170-4306-b59f-36dfa75ece39" providerId="ADAL" clId="{867055D9-6C88-7F42-A86C-80F34BA1B3AB}" dt="2025-02-17T16:37:26.459" v="1588" actId="1076"/>
        <pc:sldMkLst>
          <pc:docMk/>
          <pc:sldMk cId="2150655639" sldId="331"/>
        </pc:sldMkLst>
      </pc:sldChg>
      <pc:sldChg chg="addSp delSp modSp add mod">
        <pc:chgData name="Omar Choudhry" userId="7e802f98-9170-4306-b59f-36dfa75ece39" providerId="ADAL" clId="{867055D9-6C88-7F42-A86C-80F34BA1B3AB}" dt="2025-02-17T16:37:57.819" v="1608" actId="1076"/>
        <pc:sldMkLst>
          <pc:docMk/>
          <pc:sldMk cId="208311580" sldId="332"/>
        </pc:sldMkLst>
      </pc:sldChg>
      <pc:sldChg chg="addSp delSp modSp add mod">
        <pc:chgData name="Omar Choudhry" userId="7e802f98-9170-4306-b59f-36dfa75ece39" providerId="ADAL" clId="{867055D9-6C88-7F42-A86C-80F34BA1B3AB}" dt="2025-02-17T16:41:20.823" v="1730" actId="1076"/>
        <pc:sldMkLst>
          <pc:docMk/>
          <pc:sldMk cId="3317767597" sldId="333"/>
        </pc:sldMkLst>
      </pc:sldChg>
      <pc:sldChg chg="addSp delSp modSp add mod">
        <pc:chgData name="Omar Choudhry" userId="7e802f98-9170-4306-b59f-36dfa75ece39" providerId="ADAL" clId="{867055D9-6C88-7F42-A86C-80F34BA1B3AB}" dt="2025-02-17T16:41:14.131" v="1727" actId="20577"/>
        <pc:sldMkLst>
          <pc:docMk/>
          <pc:sldMk cId="806254246" sldId="334"/>
        </pc:sldMkLst>
      </pc:sldChg>
      <pc:sldChg chg="addSp delSp modSp add mod">
        <pc:chgData name="Omar Choudhry" userId="7e802f98-9170-4306-b59f-36dfa75ece39" providerId="ADAL" clId="{867055D9-6C88-7F42-A86C-80F34BA1B3AB}" dt="2025-02-17T22:30:48.423" v="1812" actId="1076"/>
        <pc:sldMkLst>
          <pc:docMk/>
          <pc:sldMk cId="3862967684" sldId="335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5CE0B-9EB1-714B-9DAB-8A72ADC53746}" type="datetimeFigureOut">
              <a:rPr lang="en-GB" smtClean="0"/>
              <a:t>24/02/2025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98F5E3-AD3A-6E42-B42F-3E0E3B47D4F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15149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64226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C4210A-5FC4-09B4-62B1-DF82749B76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18D2AE-3A55-1F4C-BB82-3C42EED5A3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6803D9B-B019-A91D-194E-83DE90EDF3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1C9EAD-DA6B-FC50-7FBF-93B4032C034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99014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033821-597E-4B4F-8572-5DA1CB1835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8640" y="950976"/>
            <a:ext cx="6509385" cy="3556730"/>
          </a:xfrm>
        </p:spPr>
        <p:txBody>
          <a:bodyPr anchor="t">
            <a:normAutofit/>
          </a:bodyPr>
          <a:lstStyle>
            <a:lvl1pPr algn="l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C38D70-8FF5-47D7-A0DD-087A227BC9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572000"/>
            <a:ext cx="6481953" cy="1485900"/>
          </a:xfrm>
        </p:spPr>
        <p:txBody>
          <a:bodyPr anchor="b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B5B485-516D-48B7-AF1D-69AEEA351A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614DDB-2831-4FF8-9DA7-0449659D7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F178F6-65BA-4964-80E2-DB6EA3355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2271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307F1B-6F93-4E6E-8C8C-D01A9DEB6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7D2968-FE85-492F-A77B-1771F4EAA8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48641" y="2028826"/>
            <a:ext cx="11094348" cy="4029074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592DA2-B1FB-45C6-B10C-141AC2BFB3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CA6D78-CE47-4CA7-B3B6-AFAE5175F6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EDC5C0-8780-4819-A8FC-32A0141D2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739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7B8F9A8-05F2-4F79-B689-1FA2F31965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472612" y="952499"/>
            <a:ext cx="2207417" cy="5105401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D615BC-61CD-4D59-8E85-B59072E2B2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57924" y="952499"/>
            <a:ext cx="8914688" cy="5105401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F81C46-8CC0-4B79-AF2E-84C86C6A8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A76817-4D29-4888-B68C-A35F5A069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A0B21A-30A9-4173-9E3F-D985B86A35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6197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A45AC-24E0-45A1-90C3-7BF96C3FC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018E1-7CA3-4B5E-9683-554FDFC63E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95D32D-7150-4DF2-B992-A2B4F5605D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D03F0C-FCA3-464C-B6ED-864DB51E7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C41006-DAE1-4326-B1AE-FD527A653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3851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73B84-BE32-464A-A765-975C21B5CF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923" y="952500"/>
            <a:ext cx="6678695" cy="3962398"/>
          </a:xfrm>
        </p:spPr>
        <p:txBody>
          <a:bodyPr anchor="t"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0145C2-97CF-4887-904A-8ADC80525A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43860" y="952501"/>
            <a:ext cx="3500440" cy="396239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524559-DA32-4398-A8EE-EED2469D63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2/24/25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967BE1-F1AC-4732-B52E-1C7D63DEF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A13C03-DDF0-48C6-B1BF-D28875F82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4921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6F411-42B3-4A17-BE7E-861BE7E7D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8E0603-F4C0-40AC-A53E-40449D53D7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48640" y="2029968"/>
            <a:ext cx="5281506" cy="41481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BC5634-2887-4182-A9BE-B382357D4F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57928" y="2029968"/>
            <a:ext cx="5281506" cy="41481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6B6E74-28E1-4684-B515-4265ED7B1E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D375EA-A8F8-485D-A82F-CD85D4C9E1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D9E4B0-F5E3-407F-A548-B616E7749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1991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82161A-7627-4D64-AF08-10D702AFE2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659" y="950976"/>
            <a:ext cx="10802729" cy="8817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3B6884-07D8-4CC4-BE99-516F1433BE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2918" y="1832772"/>
            <a:ext cx="5281507" cy="742638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13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82C638-B5A8-4F8C-85AE-33BEAF54C0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8640" y="2600531"/>
            <a:ext cx="5281507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0D1933-A703-4BDC-A697-728E899EED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57927" y="1832772"/>
            <a:ext cx="5283202" cy="742638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13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925DBD-4D51-4A2D-B1E4-6D094CD1E8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57927" y="2600531"/>
            <a:ext cx="5283202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62636E2-E26E-42F7-9E05-3F756C7D1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2/24/25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F7281B-0E5C-421E-AFFE-775F57C5DD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E483462-E410-4DC7-AE53-27AABECFE6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1268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CFA68-31B5-48C5-929A-842FDF0FD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5A2600-419E-46E9-946F-FBDEDBA1D4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2/24/25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85F9A9-98FF-4653-A570-9F351A1AB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D44457-95F1-4B15-A647-B14F91F7A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530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519EABA-1008-4E49-9184-3A946ECD71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2/24/25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5C3BD0-269D-4127-B5F7-84B0D8A74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623447-C740-4495-93EC-7252B1B92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7697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D1155-71E7-4F0A-BB62-933743CF6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52500"/>
            <a:ext cx="4124084" cy="2362200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B6D44-5A1E-4176-8766-4B81E045D5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00700" y="952500"/>
            <a:ext cx="5934074" cy="490855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810EC6-11DD-4B5D-A2D2-4DCF73E583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48641" y="3429000"/>
            <a:ext cx="4124084" cy="24399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5DFCDF-666E-4DB4-A1C0-79D40A0070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3A69AC-15E6-4B19-A59D-DBDBE923DB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79F0EE-74DE-4FEC-81E9-E40D53397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1701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A3CA4F-6508-4AD6-8367-A0288D888D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1" y="952500"/>
            <a:ext cx="4124084" cy="2397918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906BFCD-2F93-4D99-89EA-F0359FB782B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22119" y="987425"/>
            <a:ext cx="6022181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F4C1F7-1272-41C8-8C29-676316D02D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48641" y="3429000"/>
            <a:ext cx="4124084" cy="24399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CDD491-0FE6-4B42-AAA6-B698E46F1A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2/24/25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58F83F-4E9F-4607-A69B-DFC932560A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324484-C6E4-4D8A-BDAB-09B1FBB43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206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F90E843-90BA-4A7D-8F9F-FFE49387A6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39" y="950976"/>
            <a:ext cx="10995659" cy="10778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F7CA62-9B55-49B4-94B6-EAAF7D5AE0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8641" y="2028826"/>
            <a:ext cx="10995660" cy="40290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3CEA03-AAFA-4A69-A3DA-1DD0EF273F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88729" y="6449535"/>
            <a:ext cx="2983095" cy="308453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4CDE23C7-78A4-413A-A84B-93D4CC0A9EB1}" type="datetimeFigureOut">
              <a:rPr lang="en-US" smtClean="0"/>
              <a:pPr/>
              <a:t>2/24/25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E97F43-1ECB-4FC2-863E-26CEE24A00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7924" y="17377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C7F9D8-4B2E-4871-B2AE-EFC06BE231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10710" y="6449535"/>
            <a:ext cx="932279" cy="308453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6CB39E08-E0E5-4B1A-8F7D-08FE7678A3B6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62919E4-C488-4107-9EF1-66152F848008}"/>
              </a:ext>
            </a:extLst>
          </p:cNvPr>
          <p:cNvCxnSpPr>
            <a:cxnSpLocks/>
          </p:cNvCxnSpPr>
          <p:nvPr/>
        </p:nvCxnSpPr>
        <p:spPr>
          <a:xfrm>
            <a:off x="643467" y="678719"/>
            <a:ext cx="1090506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BF79732-4088-424C-A653-4534E4389443}"/>
              </a:ext>
            </a:extLst>
          </p:cNvPr>
          <p:cNvCxnSpPr>
            <a:cxnSpLocks/>
          </p:cNvCxnSpPr>
          <p:nvPr/>
        </p:nvCxnSpPr>
        <p:spPr>
          <a:xfrm>
            <a:off x="643467" y="6309695"/>
            <a:ext cx="10905066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62538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7" r:id="rId6"/>
    <p:sldLayoutId id="2147483732" r:id="rId7"/>
    <p:sldLayoutId id="2147483733" r:id="rId8"/>
    <p:sldLayoutId id="2147483734" r:id="rId9"/>
    <p:sldLayoutId id="2147483736" r:id="rId10"/>
    <p:sldLayoutId id="2147483735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3444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mailto:O.Choudhry@leeds.ac.uk" TargetMode="External"/><Relationship Id="rId5" Type="http://schemas.openxmlformats.org/officeDocument/2006/relationships/image" Target="../media/image7.png"/><Relationship Id="rId4" Type="http://schemas.openxmlformats.org/officeDocument/2006/relationships/hyperlink" Target="http://www.github.com/omariosc/ai-workshops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colab.google.com/" TargetMode="External"/><Relationship Id="rId2" Type="http://schemas.openxmlformats.org/officeDocument/2006/relationships/hyperlink" Target="http://www.github.com/omariosc/ai-workshops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setsearch.research.google.com/" TargetMode="External"/><Relationship Id="rId7" Type="http://schemas.openxmlformats.org/officeDocument/2006/relationships/image" Target="../media/image3.png"/><Relationship Id="rId2" Type="http://schemas.openxmlformats.org/officeDocument/2006/relationships/hyperlink" Target="https://www.kaggle.com/datasets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hyperlink" Target="https://ourworldindata.org/" TargetMode="External"/><Relationship Id="rId4" Type="http://schemas.openxmlformats.org/officeDocument/2006/relationships/hyperlink" Target="https://www.data.gov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learn.microsoft.com/en-us/azure/machine-learning/algorithm-cheat-sheet?view=azureml-api-1" TargetMode="Externa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hyperlink" Target="https://learn.microsoft.com/en-us/azure/machine-learning/algorithm-cheat-sheet?view=azureml-api-1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3472B768-D6CA-45E8-B749-DE0F9D4831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900FFCA-5684-73F8-AD25-55DF66C34FE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Sketch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rcRect b="6250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13F26D5C-77E9-4A8D-95F0-1635BAD12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4" y="-2"/>
            <a:ext cx="12191999" cy="4360983"/>
          </a:xfrm>
          <a:prstGeom prst="rect">
            <a:avLst/>
          </a:prstGeom>
          <a:gradFill flip="none" rotWithShape="1">
            <a:gsLst>
              <a:gs pos="3000">
                <a:srgbClr val="000000">
                  <a:alpha val="0"/>
                </a:srgbClr>
              </a:gs>
              <a:gs pos="61000">
                <a:srgbClr val="000000">
                  <a:alpha val="48000"/>
                </a:srgbClr>
              </a:gs>
              <a:gs pos="100000">
                <a:srgbClr val="000000">
                  <a:alpha val="58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85DA62-143A-7FD7-8C3F-25DABCBEBB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72724" y="952500"/>
            <a:ext cx="6871574" cy="2232131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FFFFFF"/>
                </a:solidFill>
              </a:rPr>
              <a:t>AI Workshop 5:</a:t>
            </a:r>
            <a:br>
              <a:rPr lang="en-GB" dirty="0">
                <a:solidFill>
                  <a:srgbClr val="FFFFFF"/>
                </a:solidFill>
              </a:rPr>
            </a:br>
            <a:r>
              <a:rPr lang="en-GB" dirty="0">
                <a:solidFill>
                  <a:srgbClr val="FFFFFF"/>
                </a:solidFill>
              </a:rPr>
              <a:t>AI Mini-Hackathon</a:t>
            </a:r>
            <a:br>
              <a:rPr lang="en-GB" dirty="0">
                <a:solidFill>
                  <a:srgbClr val="FFFFFF"/>
                </a:solidFill>
              </a:rPr>
            </a:br>
            <a:r>
              <a:rPr lang="en-GB" sz="2500" dirty="0">
                <a:solidFill>
                  <a:srgbClr val="FFFFFF"/>
                </a:solidFill>
              </a:rPr>
              <a:t>Tuesday 25</a:t>
            </a:r>
            <a:r>
              <a:rPr lang="en-GB" sz="2500" baseline="30000" dirty="0">
                <a:solidFill>
                  <a:srgbClr val="FFFFFF"/>
                </a:solidFill>
              </a:rPr>
              <a:t>th</a:t>
            </a:r>
            <a:r>
              <a:rPr lang="en-GB" sz="2500" dirty="0">
                <a:solidFill>
                  <a:srgbClr val="FFFFFF"/>
                </a:solidFill>
              </a:rPr>
              <a:t> February 2025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AB24ED-8FCD-410B-4241-1B0214453D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1048" y="952500"/>
            <a:ext cx="3515652" cy="2181681"/>
          </a:xfrm>
        </p:spPr>
        <p:txBody>
          <a:bodyPr anchor="t">
            <a:normAutofit/>
          </a:bodyPr>
          <a:lstStyle/>
          <a:p>
            <a:r>
              <a:rPr lang="en-GB" dirty="0">
                <a:solidFill>
                  <a:srgbClr val="FFFFFF"/>
                </a:solidFill>
              </a:rPr>
              <a:t>Omar Choudhry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632DC5A-0728-490F-8655-6B43778270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3467" y="678719"/>
            <a:ext cx="10905066" cy="0"/>
          </a:xfrm>
          <a:prstGeom prst="line">
            <a:avLst/>
          </a:prstGeom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8BB1F6D-CF9C-422D-9324-C46415BB9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3467" y="6309695"/>
            <a:ext cx="10905066" cy="0"/>
          </a:xfrm>
          <a:prstGeom prst="line">
            <a:avLst/>
          </a:prstGeom>
          <a:ln w="63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2" descr="The logo | Communications and Engagement">
            <a:extLst>
              <a:ext uri="{FF2B5EF4-FFF2-40B4-BE49-F238E27FC236}">
                <a16:creationId xmlns:a16="http://schemas.microsoft.com/office/drawing/2014/main" id="{8E3348F3-5EB8-B2C1-D141-57F0DFE0C0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hotocopy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8358" y="5349454"/>
            <a:ext cx="2572898" cy="829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D58550A1-5AB0-6021-D7BB-DD4E5BF347F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23817" y="5349455"/>
            <a:ext cx="812747" cy="829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8625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5CBCEC-771B-51E4-C727-4F686EE433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CE0EF3-6A40-8A26-1639-C79733B8C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b="1" dirty="0"/>
              <a:t>📊 Step 5: Visualise &amp; Present Insights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116790-4665-B6F1-DD9F-931B67D9D3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We will do this in Workshop 6: AI Project Showcase </a:t>
            </a:r>
            <a:r>
              <a:rPr lang="en-GB"/>
              <a:t>(Tuesday 29</a:t>
            </a:r>
            <a:r>
              <a:rPr lang="en-GB" baseline="30000"/>
              <a:t>th</a:t>
            </a:r>
            <a:r>
              <a:rPr lang="en-GB"/>
              <a:t> April 2025)</a:t>
            </a:r>
            <a:endParaRPr lang="en-GB" dirty="0"/>
          </a:p>
          <a:p>
            <a:r>
              <a:rPr lang="en-GB" dirty="0"/>
              <a:t>Use </a:t>
            </a:r>
            <a:r>
              <a:rPr lang="en-GB" b="1" dirty="0"/>
              <a:t>Google Sheets, Microsoft Excel or Python (matplotlib library) </a:t>
            </a:r>
            <a:r>
              <a:rPr lang="en-GB" dirty="0"/>
              <a:t>for charts</a:t>
            </a:r>
          </a:p>
          <a:p>
            <a:r>
              <a:rPr lang="en-GB" dirty="0"/>
              <a:t>Create </a:t>
            </a:r>
            <a:r>
              <a:rPr lang="en-GB" b="1" dirty="0"/>
              <a:t>a 5-slide presentation</a:t>
            </a:r>
            <a:r>
              <a:rPr lang="en-GB" dirty="0"/>
              <a:t> (Story, Data, Insights, AI Model, Key Takeaways)</a:t>
            </a:r>
          </a:p>
          <a:p>
            <a:r>
              <a:rPr lang="en-GB" dirty="0"/>
              <a:t>Keep it </a:t>
            </a:r>
            <a:r>
              <a:rPr lang="en-GB" b="1" dirty="0"/>
              <a:t>visual &amp; engaging</a:t>
            </a:r>
            <a:r>
              <a:rPr lang="en-GB" dirty="0"/>
              <a:t> (images and figures or simple animations)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💡 </a:t>
            </a:r>
            <a:r>
              <a:rPr lang="en-GB" b="1" dirty="0"/>
              <a:t>Final Challenge:</a:t>
            </a:r>
            <a:r>
              <a:rPr lang="en-GB" dirty="0"/>
              <a:t> Each team presents their findings in ~</a:t>
            </a:r>
            <a:r>
              <a:rPr lang="en-GB" b="1" dirty="0"/>
              <a:t>10 minutes</a:t>
            </a:r>
            <a:r>
              <a:rPr lang="en-GB" dirty="0"/>
              <a:t>.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A1575192-E876-09F6-B537-D2364CBC52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C7D25C4D-EFD7-B033-4127-BCA6E4D123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2815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E0D104-9126-3A82-D6C6-6813EF7519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BF3C89-A023-2398-A0B7-4E970B7CE4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b="1" dirty="0"/>
              <a:t>🏆 Judging Criteria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77FAED-1B18-BE96-4129-987C8BD843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dirty="0"/>
              <a:t>Creativity</a:t>
            </a:r>
            <a:r>
              <a:rPr lang="en-GB" dirty="0"/>
              <a:t> – Unique angles in data exploration</a:t>
            </a:r>
          </a:p>
          <a:p>
            <a:r>
              <a:rPr lang="en-GB" b="1" dirty="0"/>
              <a:t>AI Application</a:t>
            </a:r>
            <a:r>
              <a:rPr lang="en-GB" dirty="0"/>
              <a:t> – Smart use of AI tools</a:t>
            </a:r>
          </a:p>
          <a:p>
            <a:r>
              <a:rPr lang="en-GB" b="1" dirty="0"/>
              <a:t>Clarity</a:t>
            </a:r>
            <a:r>
              <a:rPr lang="en-GB" dirty="0"/>
              <a:t> – Well-structured insights &amp; visuals</a:t>
            </a:r>
          </a:p>
          <a:p>
            <a:r>
              <a:rPr lang="en-GB" b="1" dirty="0"/>
              <a:t>Impact</a:t>
            </a:r>
            <a:r>
              <a:rPr lang="en-GB" dirty="0"/>
              <a:t> – How useful are the findings?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F3F6A6AC-642B-8AB5-7E5D-AC4241FFE5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75C33BF4-4D8E-6E33-0251-D2498E7BA1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4242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CB6950-641D-B476-B800-D150755C19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B102FCE7-5816-CDF1-3554-AAA5A00025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B7F12360-D368-0620-F411-A370D1837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Contact</a:t>
            </a:r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89DCBABB-E8F4-2F2D-8DF2-B3C7C3DDF143}"/>
              </a:ext>
            </a:extLst>
          </p:cNvPr>
          <p:cNvSpPr txBox="1">
            <a:spLocks/>
          </p:cNvSpPr>
          <p:nvPr/>
        </p:nvSpPr>
        <p:spPr>
          <a:xfrm>
            <a:off x="7164879" y="1701436"/>
            <a:ext cx="3917459" cy="10778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dirty="0"/>
              <a:t>Contact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FFEED51-C5F6-73DB-3318-53E45C709F25}"/>
              </a:ext>
            </a:extLst>
          </p:cNvPr>
          <p:cNvSpPr txBox="1"/>
          <p:nvPr/>
        </p:nvSpPr>
        <p:spPr>
          <a:xfrm>
            <a:off x="548633" y="1844158"/>
            <a:ext cx="6019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Slides are available at </a:t>
            </a:r>
            <a:r>
              <a:rPr lang="en-GB" dirty="0">
                <a:solidFill>
                  <a:srgbClr val="00B0F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github.com/omariosc/ai-workshops</a:t>
            </a:r>
            <a:endParaRPr lang="en-GB" dirty="0">
              <a:solidFill>
                <a:srgbClr val="00B0F0"/>
              </a:solidFill>
            </a:endParaRPr>
          </a:p>
        </p:txBody>
      </p:sp>
      <p:pic>
        <p:nvPicPr>
          <p:cNvPr id="3" name="Picture 2" descr="A qr code with blue squares&#10;&#10;Description automatically generated">
            <a:extLst>
              <a:ext uri="{FF2B5EF4-FFF2-40B4-BE49-F238E27FC236}">
                <a16:creationId xmlns:a16="http://schemas.microsoft.com/office/drawing/2014/main" id="{C107F3D4-FC07-D20D-26D8-0252C66FFC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99434" y="2488734"/>
            <a:ext cx="2848347" cy="285932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9FEE944-D84B-F61B-8631-E21A4B134601}"/>
              </a:ext>
            </a:extLst>
          </p:cNvPr>
          <p:cNvSpPr txBox="1"/>
          <p:nvPr/>
        </p:nvSpPr>
        <p:spPr>
          <a:xfrm>
            <a:off x="7714407" y="5537692"/>
            <a:ext cx="2818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>
                <a:solidFill>
                  <a:srgbClr val="00B0F0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O.Choudhry@leeds.ac.uk</a:t>
            </a:r>
            <a:endParaRPr lang="en-GB" dirty="0">
              <a:solidFill>
                <a:srgbClr val="00B0F0"/>
              </a:solidFill>
            </a:endParaRPr>
          </a:p>
        </p:txBody>
      </p:sp>
      <p:pic>
        <p:nvPicPr>
          <p:cNvPr id="10" name="Picture 9" descr="A qr code with green squares&#10;&#10;AI-generated content may be incorrect.">
            <a:extLst>
              <a:ext uri="{FF2B5EF4-FFF2-40B4-BE49-F238E27FC236}">
                <a16:creationId xmlns:a16="http://schemas.microsoft.com/office/drawing/2014/main" id="{3F79E01A-6BF7-C68C-81D4-990AC5655D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46114" y="2568077"/>
            <a:ext cx="2818400" cy="283927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749178D-C8C7-ED90-C84A-15C5E352B662}"/>
              </a:ext>
            </a:extLst>
          </p:cNvPr>
          <p:cNvSpPr txBox="1"/>
          <p:nvPr/>
        </p:nvSpPr>
        <p:spPr>
          <a:xfrm>
            <a:off x="1976939" y="5537692"/>
            <a:ext cx="3356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WhatsApp Community Chat</a:t>
            </a:r>
          </a:p>
        </p:txBody>
      </p:sp>
      <p:pic>
        <p:nvPicPr>
          <p:cNvPr id="5" name="Picture 4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7AF8E733-88F7-F59B-32C9-DD48876F98C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4627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AD953-687A-C1BD-37EE-3DAAB705E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Starter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540B01-2E72-08BE-187F-9DA8A4AD4E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Open the following websites:</a:t>
            </a:r>
            <a:endParaRPr lang="en-GB" sz="2400" dirty="0"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GB" sz="2400" dirty="0">
                <a:solidFill>
                  <a:srgbClr val="00B0F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github.com/omariosc/ai-workshops</a:t>
            </a:r>
            <a:endParaRPr lang="en-GB" sz="2400" dirty="0">
              <a:solidFill>
                <a:srgbClr val="00B0F0"/>
              </a:solidFill>
            </a:endParaRPr>
          </a:p>
          <a:p>
            <a:r>
              <a:rPr lang="en-GB" sz="2400" dirty="0">
                <a:solidFill>
                  <a:srgbClr val="00B0F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colab.google.com </a:t>
            </a:r>
            <a:endParaRPr lang="en-GB" sz="2400" dirty="0">
              <a:solidFill>
                <a:srgbClr val="00B0F0"/>
              </a:solidFill>
            </a:endParaRPr>
          </a:p>
          <a:p>
            <a:endParaRPr lang="en-GB" sz="2800" dirty="0"/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4BF49600-9107-6ACD-CFAD-C94B4D20B3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B7A8C561-048F-C5EA-C319-5BEA5BEA19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1281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3AC2D5-CAD7-5D75-4CC4-0C4E4807FE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9061C-931C-3D06-4C44-69798F6EF3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7FD0A1-F84C-3C06-36C7-2FCF3FBF78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GB" b="1" dirty="0"/>
              <a:t>Find a Dataset</a:t>
            </a:r>
            <a:r>
              <a:rPr lang="en-GB" dirty="0"/>
              <a:t> – Choose an interesting dataset (your own or something open-source).</a:t>
            </a:r>
          </a:p>
          <a:p>
            <a:pPr marL="457200" indent="-457200">
              <a:buFont typeface="+mj-lt"/>
              <a:buAutoNum type="arabicPeriod"/>
            </a:pPr>
            <a:r>
              <a:rPr lang="en-GB" b="1" dirty="0"/>
              <a:t>Explore &amp; Clean the Data</a:t>
            </a:r>
            <a:r>
              <a:rPr lang="en-GB" dirty="0"/>
              <a:t> – Identify patterns, trends, and missing values.</a:t>
            </a:r>
          </a:p>
          <a:p>
            <a:pPr marL="457200" indent="-457200">
              <a:buFont typeface="+mj-lt"/>
              <a:buAutoNum type="arabicPeriod"/>
            </a:pPr>
            <a:r>
              <a:rPr lang="en-GB" b="1" dirty="0"/>
              <a:t>Use AI to Uncover Insights</a:t>
            </a:r>
            <a:r>
              <a:rPr lang="en-GB" dirty="0"/>
              <a:t> – Code using Google Colab &amp; Gemini.</a:t>
            </a:r>
          </a:p>
          <a:p>
            <a:pPr marL="457200" indent="-457200">
              <a:buFont typeface="+mj-lt"/>
              <a:buAutoNum type="arabicPeriod"/>
            </a:pPr>
            <a:r>
              <a:rPr lang="en-GB" b="1" dirty="0"/>
              <a:t>Build AI Models</a:t>
            </a:r>
            <a:r>
              <a:rPr lang="en-GB" dirty="0"/>
              <a:t> – Follow the Azure flowchart guide.</a:t>
            </a:r>
          </a:p>
          <a:p>
            <a:pPr marL="457200" indent="-457200">
              <a:buFont typeface="+mj-lt"/>
              <a:buAutoNum type="arabicPeriod"/>
            </a:pPr>
            <a:r>
              <a:rPr lang="en-GB" b="1" dirty="0"/>
              <a:t>Visualise &amp; Present</a:t>
            </a:r>
            <a:r>
              <a:rPr lang="en-GB" dirty="0"/>
              <a:t> – Showcase your work (Workshop 6).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38AA7703-1031-8501-C033-09885D3165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DDD7CD42-2264-90BE-5FAE-5F49D7C707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3531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83DF83-8DCE-6A52-C607-23F480824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📂 Step 1: Find a Dataset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F6FBD6-4C0C-26E3-EB08-06DD063EDB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Possible sources:</a:t>
            </a:r>
          </a:p>
          <a:p>
            <a:r>
              <a:rPr lang="en-GB" dirty="0">
                <a:solidFill>
                  <a:srgbClr val="00B0F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Kaggle</a:t>
            </a:r>
            <a:r>
              <a:rPr lang="en-GB" dirty="0"/>
              <a:t> – A variety of structured datasets</a:t>
            </a:r>
          </a:p>
          <a:p>
            <a:r>
              <a:rPr lang="en-GB" dirty="0">
                <a:solidFill>
                  <a:srgbClr val="00B0F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Google Dataset Search</a:t>
            </a:r>
            <a:r>
              <a:rPr lang="en-GB" dirty="0"/>
              <a:t> – Open data from the web</a:t>
            </a:r>
          </a:p>
          <a:p>
            <a:r>
              <a:rPr lang="en-GB" dirty="0">
                <a:solidFill>
                  <a:srgbClr val="00B0F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Data.gov</a:t>
            </a:r>
            <a:r>
              <a:rPr lang="en-GB" dirty="0"/>
              <a:t> – Government datasets</a:t>
            </a:r>
          </a:p>
          <a:p>
            <a:r>
              <a:rPr lang="en-GB" dirty="0">
                <a:solidFill>
                  <a:srgbClr val="00B0F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Our World in Data</a:t>
            </a:r>
            <a:r>
              <a:rPr lang="en-GB" dirty="0"/>
              <a:t> – Economic, environmental, and health data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dirty="0"/>
              <a:t>💡 </a:t>
            </a:r>
            <a:r>
              <a:rPr lang="en-GB" b="1" dirty="0"/>
              <a:t>Tip:</a:t>
            </a:r>
            <a:r>
              <a:rPr lang="en-GB" dirty="0"/>
              <a:t> Look for a dataset with at least </a:t>
            </a:r>
            <a:r>
              <a:rPr lang="en-GB" b="1" dirty="0"/>
              <a:t>500 rows and 5+ columns</a:t>
            </a:r>
            <a:r>
              <a:rPr lang="en-GB" dirty="0"/>
              <a:t>.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DCB55E32-EB10-E6AA-23ED-EACB3AE987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1973CAAA-BBA6-7EC7-2C24-458A9AB4E4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7238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C91A5A-02F0-64EF-3657-C295019BD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🔎 Step 2: Explore &amp; Clean the Data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163B1D-39B7-7ED3-9571-BA63CF520E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Using </a:t>
            </a:r>
            <a:r>
              <a:rPr lang="en-GB" b="1" dirty="0"/>
              <a:t>Google Colab </a:t>
            </a:r>
            <a:r>
              <a:rPr lang="en-GB" dirty="0"/>
              <a:t>(use Gemini to help code)</a:t>
            </a:r>
            <a:r>
              <a:rPr lang="en-GB" b="1" dirty="0"/>
              <a:t>/ Microsoft Excel</a:t>
            </a:r>
            <a:r>
              <a:rPr lang="en-GB" dirty="0"/>
              <a:t> (no coding required):</a:t>
            </a:r>
          </a:p>
          <a:p>
            <a:r>
              <a:rPr lang="en-GB" dirty="0"/>
              <a:t>Upload the dataset</a:t>
            </a:r>
          </a:p>
          <a:p>
            <a:r>
              <a:rPr lang="en-GB" dirty="0"/>
              <a:t>Use Python (pandas library), built-in Colab tools or Microsoft Excel to </a:t>
            </a:r>
            <a:r>
              <a:rPr lang="en-GB" b="1" dirty="0"/>
              <a:t>visualise trends</a:t>
            </a:r>
            <a:r>
              <a:rPr lang="en-GB" dirty="0"/>
              <a:t> </a:t>
            </a:r>
          </a:p>
          <a:p>
            <a:pPr lvl="1"/>
            <a:r>
              <a:rPr lang="en-GB" dirty="0"/>
              <a:t>e.g. scatter plots, feature histograms, correlation tables</a:t>
            </a:r>
          </a:p>
          <a:p>
            <a:r>
              <a:rPr lang="en-GB" dirty="0"/>
              <a:t>Identify missing data, extreme values and anomalies</a:t>
            </a:r>
          </a:p>
          <a:p>
            <a:r>
              <a:rPr lang="en-GB" dirty="0"/>
              <a:t>Ask </a:t>
            </a:r>
            <a:r>
              <a:rPr lang="en-GB" b="1" dirty="0"/>
              <a:t>Google Gemini</a:t>
            </a:r>
            <a:r>
              <a:rPr lang="en-GB" dirty="0"/>
              <a:t>: “What are some interesting insights from this dataset?”</a:t>
            </a:r>
            <a:br>
              <a:rPr lang="en-GB" dirty="0"/>
            </a:br>
            <a:endParaRPr lang="en-GB" dirty="0"/>
          </a:p>
          <a:p>
            <a:pPr marL="0" indent="0">
              <a:buNone/>
            </a:pPr>
            <a:r>
              <a:rPr lang="en-GB" dirty="0"/>
              <a:t>💡 </a:t>
            </a:r>
            <a:r>
              <a:rPr lang="en-GB" b="1" dirty="0"/>
              <a:t>Example:</a:t>
            </a:r>
            <a:r>
              <a:rPr lang="en-GB" dirty="0"/>
              <a:t> A dataset on </a:t>
            </a:r>
            <a:r>
              <a:rPr lang="en-GB" b="1" dirty="0"/>
              <a:t>carbon emissions</a:t>
            </a:r>
            <a:r>
              <a:rPr lang="en-GB" dirty="0"/>
              <a:t> → Look at trends across countries over time.</a:t>
            </a:r>
          </a:p>
          <a:p>
            <a:endParaRPr lang="en-GB" dirty="0"/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817B276E-0438-F10A-E206-03359DBA33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513C9423-95C4-E0BC-4777-16D94A14C4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5361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C42B2-F2FC-344E-0BF8-3F0B19AC2E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🧠 Step 3: Use AI to Uncover Insights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AC454E-0A30-9206-BE9A-ABC57AC5FF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With </a:t>
            </a:r>
            <a:r>
              <a:rPr lang="en-GB" b="1" dirty="0"/>
              <a:t>Google Gemini/ ChatGPT/ </a:t>
            </a:r>
            <a:r>
              <a:rPr lang="en-GB" b="1" dirty="0" err="1"/>
              <a:t>DeepSeek</a:t>
            </a:r>
            <a:r>
              <a:rPr lang="en-GB" dirty="0"/>
              <a:t>, teams will:</a:t>
            </a:r>
          </a:p>
          <a:p>
            <a:r>
              <a:rPr lang="en-GB" dirty="0"/>
              <a:t>Ask AI to summarise patterns in the data</a:t>
            </a:r>
          </a:p>
          <a:p>
            <a:r>
              <a:rPr lang="en-GB" dirty="0"/>
              <a:t>Generate </a:t>
            </a:r>
            <a:r>
              <a:rPr lang="en-GB" b="1" dirty="0"/>
              <a:t>predictions</a:t>
            </a:r>
            <a:r>
              <a:rPr lang="en-GB" dirty="0"/>
              <a:t> (e.g., forecasting sales, predicting sentiment from text)</a:t>
            </a:r>
          </a:p>
          <a:p>
            <a:r>
              <a:rPr lang="en-GB" dirty="0"/>
              <a:t>Use </a:t>
            </a:r>
            <a:r>
              <a:rPr lang="en-GB" b="1" dirty="0"/>
              <a:t>classification or clustering</a:t>
            </a:r>
            <a:r>
              <a:rPr lang="en-GB" dirty="0"/>
              <a:t> (e.g., grouping customer segments)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💡 </a:t>
            </a:r>
            <a:r>
              <a:rPr lang="en-GB" b="1" dirty="0"/>
              <a:t>Example:</a:t>
            </a:r>
            <a:r>
              <a:rPr lang="en-GB" dirty="0"/>
              <a:t> If using a </a:t>
            </a:r>
            <a:r>
              <a:rPr lang="en-GB" b="1" dirty="0"/>
              <a:t>Netflix dataset</a:t>
            </a:r>
            <a:r>
              <a:rPr lang="en-GB" dirty="0"/>
              <a:t>, AI can predict the next trending genre.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624EAE6D-3C3B-6F7C-B132-C66723C44D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57A2D0FB-6E63-300A-E24D-3AAF4CAD31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2060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184091-483F-9757-E68D-5D0E120DF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b="1" dirty="0"/>
              <a:t>🤖 Step 4: Build AI Models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A3F2BD-CC22-4B9D-D9EF-FDA25D0172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b="1" dirty="0"/>
              <a:t>Option 1: Colab + Gemini</a:t>
            </a:r>
            <a:r>
              <a:rPr lang="en-GB" dirty="0"/>
              <a:t> – Prompt engineering to help write your machine learning pipeline</a:t>
            </a:r>
          </a:p>
          <a:p>
            <a:r>
              <a:rPr lang="en-GB" b="1" dirty="0"/>
              <a:t>Option 2: Google Teachable Machine </a:t>
            </a:r>
            <a:r>
              <a:rPr lang="en-GB" dirty="0"/>
              <a:t>– Interface-based model development</a:t>
            </a:r>
            <a:endParaRPr lang="en-GB" b="1" dirty="0"/>
          </a:p>
          <a:p>
            <a:r>
              <a:rPr lang="en-GB" b="1" dirty="0"/>
              <a:t>Option 3: Google Sheets &amp; AI Plugins</a:t>
            </a:r>
            <a:r>
              <a:rPr lang="en-GB" dirty="0"/>
              <a:t> – No-code machine learning</a:t>
            </a:r>
          </a:p>
          <a:p>
            <a:endParaRPr lang="en-GB" dirty="0"/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Split your data into training and test sets (and try to use validation sets)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Train your model on the training data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Evaluate the best model on the test set (and try to use new external data for testing)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dirty="0"/>
              <a:t>💡 </a:t>
            </a:r>
            <a:r>
              <a:rPr lang="en-GB" b="1" dirty="0"/>
              <a:t>Example:</a:t>
            </a:r>
            <a:r>
              <a:rPr lang="en-GB" dirty="0"/>
              <a:t> A dataset on </a:t>
            </a:r>
            <a:r>
              <a:rPr lang="en-GB" b="1" dirty="0"/>
              <a:t>stock prices</a:t>
            </a:r>
            <a:r>
              <a:rPr lang="en-GB" dirty="0"/>
              <a:t> → Use Gemini AI to write code for predicting price movements.</a:t>
            </a:r>
          </a:p>
          <a:p>
            <a:endParaRPr lang="en-GB" dirty="0"/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0C13548C-E259-7E04-F1CE-5EEF8A9C73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5FA2A740-6753-4C66-E6E7-BF7A53AD6E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6099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93294A-BDE7-524B-6E70-602B7DA776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A50CD-8F51-A952-F3CD-6F033A9E7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b="1" dirty="0"/>
              <a:t>🤖 Step 4: Build AI Models</a:t>
            </a:r>
            <a:endParaRPr lang="en-GB" dirty="0"/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CBD5C35D-F3A3-720B-2BDC-7AC36FF3B3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A4EFF11C-7BFF-4444-46BB-13AFD1D0BE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pic>
        <p:nvPicPr>
          <p:cNvPr id="1026" name="Picture 2" descr="Machine Learning Algorithm Cheat Sheet: Learn how to choose a Machine Learning algorithm.">
            <a:extLst>
              <a:ext uri="{FF2B5EF4-FFF2-40B4-BE49-F238E27FC236}">
                <a16:creationId xmlns:a16="http://schemas.microsoft.com/office/drawing/2014/main" id="{CEAE1BBC-8BB3-90A7-BF0B-13E21B9D8C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2147" y="1706147"/>
            <a:ext cx="6767706" cy="4379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hlinkClick r:id="rId5"/>
            <a:extLst>
              <a:ext uri="{FF2B5EF4-FFF2-40B4-BE49-F238E27FC236}">
                <a16:creationId xmlns:a16="http://schemas.microsoft.com/office/drawing/2014/main" id="{C3884258-976B-0F8B-332E-9064E8DDD713}"/>
              </a:ext>
            </a:extLst>
          </p:cNvPr>
          <p:cNvSpPr txBox="1"/>
          <p:nvPr/>
        </p:nvSpPr>
        <p:spPr>
          <a:xfrm>
            <a:off x="2032227" y="6398917"/>
            <a:ext cx="81275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u="sng" dirty="0">
                <a:solidFill>
                  <a:srgbClr val="00B0F0"/>
                </a:solidFill>
              </a:rPr>
              <a:t>https://</a:t>
            </a:r>
            <a:r>
              <a:rPr lang="en-GB" sz="1400" u="sng" dirty="0" err="1">
                <a:solidFill>
                  <a:srgbClr val="00B0F0"/>
                </a:solidFill>
              </a:rPr>
              <a:t>learn.microsoft.com</a:t>
            </a:r>
            <a:r>
              <a:rPr lang="en-GB" sz="1400" u="sng" dirty="0">
                <a:solidFill>
                  <a:srgbClr val="00B0F0"/>
                </a:solidFill>
              </a:rPr>
              <a:t>/</a:t>
            </a:r>
            <a:r>
              <a:rPr lang="en-GB" sz="1400" u="sng" dirty="0" err="1">
                <a:solidFill>
                  <a:srgbClr val="00B0F0"/>
                </a:solidFill>
              </a:rPr>
              <a:t>en</a:t>
            </a:r>
            <a:r>
              <a:rPr lang="en-GB" sz="1400" u="sng" dirty="0">
                <a:solidFill>
                  <a:srgbClr val="00B0F0"/>
                </a:solidFill>
              </a:rPr>
              <a:t>-us/azure/machine-learning/</a:t>
            </a:r>
            <a:r>
              <a:rPr lang="en-GB" sz="1400" u="sng" dirty="0" err="1">
                <a:solidFill>
                  <a:srgbClr val="00B0F0"/>
                </a:solidFill>
              </a:rPr>
              <a:t>algorithm-cheat-sheet?view</a:t>
            </a:r>
            <a:r>
              <a:rPr lang="en-GB" sz="1400" u="sng" dirty="0">
                <a:solidFill>
                  <a:srgbClr val="00B0F0"/>
                </a:solidFill>
              </a:rPr>
              <a:t>=azureml-api-1</a:t>
            </a:r>
          </a:p>
        </p:txBody>
      </p:sp>
    </p:spTree>
    <p:extLst>
      <p:ext uri="{BB962C8B-B14F-4D97-AF65-F5344CB8AC3E}">
        <p14:creationId xmlns:p14="http://schemas.microsoft.com/office/powerpoint/2010/main" val="12357862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57250B-4FD7-4D0A-51DF-3837980F7A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C3AF3-F505-EDC4-F656-7D99D657B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b="1" dirty="0"/>
              <a:t>🤖 Step 4: Build AI Models</a:t>
            </a:r>
            <a:endParaRPr lang="en-GB" dirty="0"/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50F84E12-08C0-D7FA-B4F6-FDF4757B29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51D8BAD5-896F-C243-3521-CBD718EEF3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sp>
        <p:nvSpPr>
          <p:cNvPr id="8" name="TextBox 7">
            <a:hlinkClick r:id="rId4"/>
            <a:extLst>
              <a:ext uri="{FF2B5EF4-FFF2-40B4-BE49-F238E27FC236}">
                <a16:creationId xmlns:a16="http://schemas.microsoft.com/office/drawing/2014/main" id="{000F53E0-3C0B-6C9D-17FE-4CB4E891D77E}"/>
              </a:ext>
            </a:extLst>
          </p:cNvPr>
          <p:cNvSpPr txBox="1"/>
          <p:nvPr/>
        </p:nvSpPr>
        <p:spPr>
          <a:xfrm>
            <a:off x="1925836" y="6412422"/>
            <a:ext cx="78330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u="sng" dirty="0">
                <a:solidFill>
                  <a:srgbClr val="00B0F0"/>
                </a:solidFill>
              </a:rPr>
              <a:t>https://</a:t>
            </a:r>
            <a:r>
              <a:rPr lang="en-GB" sz="1400" u="sng" dirty="0" err="1">
                <a:solidFill>
                  <a:srgbClr val="00B0F0"/>
                </a:solidFill>
              </a:rPr>
              <a:t>i.pinimg.com</a:t>
            </a:r>
            <a:r>
              <a:rPr lang="en-GB" sz="1400" u="sng" dirty="0">
                <a:solidFill>
                  <a:srgbClr val="00B0F0"/>
                </a:solidFill>
              </a:rPr>
              <a:t>/originals/d4/e5/52/d4e552cd83a99fd86c43c45e5cba5d6c.png</a:t>
            </a:r>
          </a:p>
        </p:txBody>
      </p:sp>
      <p:pic>
        <p:nvPicPr>
          <p:cNvPr id="3074" name="Picture 2" descr="microsoft azure machine learning algorithm cheat sheet">
            <a:extLst>
              <a:ext uri="{FF2B5EF4-FFF2-40B4-BE49-F238E27FC236}">
                <a16:creationId xmlns:a16="http://schemas.microsoft.com/office/drawing/2014/main" id="{7326D619-431F-F617-E31C-B0057AB08A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1471" y="1661873"/>
            <a:ext cx="6909058" cy="447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4525919"/>
      </p:ext>
    </p:extLst>
  </p:cSld>
  <p:clrMapOvr>
    <a:masterClrMapping/>
  </p:clrMapOvr>
</p:sld>
</file>

<file path=ppt/theme/theme1.xml><?xml version="1.0" encoding="utf-8"?>
<a:theme xmlns:a="http://schemas.openxmlformats.org/drawingml/2006/main" name="TribuneVTI">
  <a:themeElements>
    <a:clrScheme name="AnalogousFromDarkSeedLeftStep">
      <a:dk1>
        <a:srgbClr val="000000"/>
      </a:dk1>
      <a:lt1>
        <a:srgbClr val="FFFFFF"/>
      </a:lt1>
      <a:dk2>
        <a:srgbClr val="2F1D1B"/>
      </a:dk2>
      <a:lt2>
        <a:srgbClr val="F0F3F3"/>
      </a:lt2>
      <a:accent1>
        <a:srgbClr val="C3594D"/>
      </a:accent1>
      <a:accent2>
        <a:srgbClr val="B13B60"/>
      </a:accent2>
      <a:accent3>
        <a:srgbClr val="C34DA3"/>
      </a:accent3>
      <a:accent4>
        <a:srgbClr val="A03BB1"/>
      </a:accent4>
      <a:accent5>
        <a:srgbClr val="804DC3"/>
      </a:accent5>
      <a:accent6>
        <a:srgbClr val="4341B4"/>
      </a:accent6>
      <a:hlink>
        <a:srgbClr val="8C3FBF"/>
      </a:hlink>
      <a:folHlink>
        <a:srgbClr val="7F7F7F"/>
      </a:folHlink>
    </a:clrScheme>
    <a:fontScheme name="Amasis-Univers">
      <a:majorFont>
        <a:latin typeface="Amasis MT Pro Medium"/>
        <a:ea typeface=""/>
        <a:cs typeface=""/>
      </a:majorFont>
      <a:minorFont>
        <a:latin typeface="Univer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ribuneVTI" id="{4D84C650-59FC-4F6B-ADA6-B11C508FF6CE}" vid="{0E07EAE6-ACBC-4250-8522-FC108A45043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5785</TotalTime>
  <Words>626</Words>
  <Application>Microsoft Macintosh PowerPoint</Application>
  <PresentationFormat>Widescreen</PresentationFormat>
  <Paragraphs>68</Paragraphs>
  <Slides>12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Amasis MT Pro Medium</vt:lpstr>
      <vt:lpstr>Aptos</vt:lpstr>
      <vt:lpstr>Arial</vt:lpstr>
      <vt:lpstr>Calibri</vt:lpstr>
      <vt:lpstr>Univers Light</vt:lpstr>
      <vt:lpstr>TribuneVTI</vt:lpstr>
      <vt:lpstr>AI Workshop 5: AI Mini-Hackathon Tuesday 25th February 2025</vt:lpstr>
      <vt:lpstr>Starter</vt:lpstr>
      <vt:lpstr>Overview</vt:lpstr>
      <vt:lpstr>📂 Step 1: Find a Dataset</vt:lpstr>
      <vt:lpstr>🔎 Step 2: Explore &amp; Clean the Data</vt:lpstr>
      <vt:lpstr>🧠 Step 3: Use AI to Uncover Insights</vt:lpstr>
      <vt:lpstr>🤖 Step 4: Build AI Models</vt:lpstr>
      <vt:lpstr>🤖 Step 4: Build AI Models</vt:lpstr>
      <vt:lpstr>🤖 Step 4: Build AI Models</vt:lpstr>
      <vt:lpstr>📊 Step 5: Visualise &amp; Present Insights</vt:lpstr>
      <vt:lpstr>🏆 Judging Criteria</vt:lpstr>
      <vt:lpstr>Contact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Omar Choudhry</dc:creator>
  <cp:lastModifiedBy>Omar Choudhry</cp:lastModifiedBy>
  <cp:revision>2</cp:revision>
  <dcterms:created xsi:type="dcterms:W3CDTF">2024-12-31T01:52:55Z</dcterms:created>
  <dcterms:modified xsi:type="dcterms:W3CDTF">2025-02-24T11:12:30Z</dcterms:modified>
</cp:coreProperties>
</file>